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Layouts/slideLayout18.xml" ContentType="application/vnd.openxmlformats-officedocument.presentationml.slideLayout+xml"/>
  <Override PartName="/ppt/theme/theme4.xml" ContentType="application/vnd.openxmlformats-officedocument.theme+xml"/>
  <Override PartName="/ppt/slideLayouts/slideLayout19.xml" ContentType="application/vnd.openxmlformats-officedocument.presentationml.slideLayout+xml"/>
  <Override PartName="/ppt/theme/theme5.xml" ContentType="application/vnd.openxmlformats-officedocument.theme+xml"/>
  <Override PartName="/ppt/slideLayouts/slideLayout20.xml" ContentType="application/vnd.openxmlformats-officedocument.presentationml.slideLayout+xml"/>
  <Override PartName="/ppt/theme/theme6.xml" ContentType="application/vnd.openxmlformats-officedocument.theme+xml"/>
  <Override PartName="/ppt/slideLayouts/slideLayout21.xml" ContentType="application/vnd.openxmlformats-officedocument.presentationml.slideLayout+xml"/>
  <Override PartName="/ppt/theme/theme7.xml" ContentType="application/vnd.openxmlformats-officedocument.theme+xml"/>
  <Override PartName="/ppt/slideLayouts/slideLayout22.xml" ContentType="application/vnd.openxmlformats-officedocument.presentationml.slideLayout+xml"/>
  <Override PartName="/ppt/theme/theme8.xml" ContentType="application/vnd.openxmlformats-officedocument.theme+xml"/>
  <Override PartName="/ppt/slideLayouts/slideLayout23.xml" ContentType="application/vnd.openxmlformats-officedocument.presentationml.slideLayout+xml"/>
  <Override PartName="/ppt/theme/theme9.xml" ContentType="application/vnd.openxmlformats-officedocument.theme+xml"/>
  <Override PartName="/ppt/slideLayouts/slideLayout24.xml" ContentType="application/vnd.openxmlformats-officedocument.presentationml.slideLayout+xml"/>
  <Override PartName="/ppt/theme/theme10.xml" ContentType="application/vnd.openxmlformats-officedocument.theme+xml"/>
  <Override PartName="/ppt/slideLayouts/slideLayout25.xml" ContentType="application/vnd.openxmlformats-officedocument.presentationml.slideLayout+xml"/>
  <Override PartName="/ppt/theme/theme11.xml" ContentType="application/vnd.openxmlformats-officedocument.theme+xml"/>
  <Override PartName="/ppt/slideLayouts/slideLayout26.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3" r:id="rId1"/>
    <p:sldMasterId id="2147483659" r:id="rId2"/>
    <p:sldMasterId id="2147483664" r:id="rId3"/>
    <p:sldMasterId id="2147484075" r:id="rId4"/>
    <p:sldMasterId id="2147484080" r:id="rId5"/>
    <p:sldMasterId id="2147484079" r:id="rId6"/>
    <p:sldMasterId id="2147484083" r:id="rId7"/>
    <p:sldMasterId id="2147484085" r:id="rId8"/>
    <p:sldMasterId id="2147484087" r:id="rId9"/>
    <p:sldMasterId id="2147484089" r:id="rId10"/>
    <p:sldMasterId id="2147484091" r:id="rId11"/>
    <p:sldMasterId id="2147484103" r:id="rId12"/>
  </p:sldMasterIdLst>
  <p:notesMasterIdLst>
    <p:notesMasterId r:id="rId43"/>
  </p:notesMasterIdLst>
  <p:handoutMasterIdLst>
    <p:handoutMasterId r:id="rId44"/>
  </p:handoutMasterIdLst>
  <p:sldIdLst>
    <p:sldId id="330" r:id="rId13"/>
    <p:sldId id="905" r:id="rId14"/>
    <p:sldId id="906" r:id="rId15"/>
    <p:sldId id="787" r:id="rId16"/>
    <p:sldId id="912" r:id="rId17"/>
    <p:sldId id="698" r:id="rId18"/>
    <p:sldId id="886" r:id="rId19"/>
    <p:sldId id="887" r:id="rId20"/>
    <p:sldId id="913" r:id="rId21"/>
    <p:sldId id="889" r:id="rId22"/>
    <p:sldId id="891" r:id="rId23"/>
    <p:sldId id="892" r:id="rId24"/>
    <p:sldId id="914" r:id="rId25"/>
    <p:sldId id="915" r:id="rId26"/>
    <p:sldId id="893" r:id="rId27"/>
    <p:sldId id="916" r:id="rId28"/>
    <p:sldId id="788" r:id="rId29"/>
    <p:sldId id="917" r:id="rId30"/>
    <p:sldId id="894" r:id="rId31"/>
    <p:sldId id="918" r:id="rId32"/>
    <p:sldId id="895" r:id="rId33"/>
    <p:sldId id="907" r:id="rId34"/>
    <p:sldId id="908" r:id="rId35"/>
    <p:sldId id="909" r:id="rId36"/>
    <p:sldId id="910" r:id="rId37"/>
    <p:sldId id="701" r:id="rId38"/>
    <p:sldId id="919" r:id="rId39"/>
    <p:sldId id="900" r:id="rId40"/>
    <p:sldId id="920" r:id="rId41"/>
    <p:sldId id="911" r:id="rId42"/>
  </p:sldIdLst>
  <p:sldSz cx="12192000" cy="6858000"/>
  <p:notesSz cx="6858000" cy="9144000"/>
  <p:embeddedFontLst>
    <p:embeddedFont>
      <p:font typeface="Andale Mono" panose="020B0604020202020204" charset="0"/>
      <p:regular r:id="rId45"/>
    </p:embeddedFont>
    <p:embeddedFont>
      <p:font typeface="Helvetica" panose="020B0604020202020204" pitchFamily="34" charset="0"/>
      <p:regular r:id="rId46"/>
      <p:bold r:id="rId47"/>
      <p:italic r:id="rId48"/>
      <p:boldItalic r:id="rId49"/>
    </p:embeddedFont>
    <p:embeddedFont>
      <p:font typeface="Monotype Sorts" panose="020B0604020202020204" charset="2"/>
      <p:regular r:id="rId50"/>
    </p:embeddedFont>
    <p:embeddedFont>
      <p:font typeface="Verdana" panose="020B0604030504040204" pitchFamily="34" charset="0"/>
      <p:regular r:id="rId51"/>
      <p:bold r:id="rId52"/>
      <p:italic r:id="rId53"/>
      <p:boldItalic r:id="rId54"/>
    </p:embeddedFont>
    <p:embeddedFont>
      <p:font typeface="Webdings" panose="05030102010509060703" pitchFamily="18" charset="2"/>
      <p:regular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997" userDrawn="1">
          <p15:clr>
            <a:srgbClr val="A4A3A4"/>
          </p15:clr>
        </p15:guide>
        <p15:guide id="3" orient="horz" pos="459" userDrawn="1">
          <p15:clr>
            <a:srgbClr val="A4A3A4"/>
          </p15:clr>
        </p15:guide>
        <p15:guide id="6" pos="3840" userDrawn="1">
          <p15:clr>
            <a:srgbClr val="A4A3A4"/>
          </p15:clr>
        </p15:guide>
        <p15:guide id="7" pos="347" userDrawn="1">
          <p15:clr>
            <a:srgbClr val="A4A3A4"/>
          </p15:clr>
        </p15:guide>
        <p15:guide id="8" orient="horz" pos="2160" userDrawn="1">
          <p15:clr>
            <a:srgbClr val="A4A3A4"/>
          </p15:clr>
        </p15:guide>
        <p15:guide id="9" orient="horz" pos="618" userDrawn="1">
          <p15:clr>
            <a:srgbClr val="A4A3A4"/>
          </p15:clr>
        </p15:guide>
        <p15:guide id="10" pos="737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Author" initials="A" lastIdx="0" clrIdx="7"/>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3C1581"/>
    <a:srgbClr val="D4EAE4"/>
    <a:srgbClr val="D5E0FF"/>
    <a:srgbClr val="CDFFFE"/>
    <a:srgbClr val="CC73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19" autoAdjust="0"/>
    <p:restoredTop sz="83143" autoAdjust="0"/>
  </p:normalViewPr>
  <p:slideViewPr>
    <p:cSldViewPr snapToGrid="0" snapToObjects="1">
      <p:cViewPr varScale="1">
        <p:scale>
          <a:sx n="99" d="100"/>
          <a:sy n="99" d="100"/>
        </p:scale>
        <p:origin x="1272" y="90"/>
      </p:cViewPr>
      <p:guideLst>
        <p:guide orient="horz" pos="3997"/>
        <p:guide orient="horz" pos="459"/>
        <p:guide pos="3840"/>
        <p:guide pos="347"/>
        <p:guide orient="horz" pos="2160"/>
        <p:guide orient="horz" pos="618"/>
        <p:guide pos="7378"/>
      </p:guideLst>
    </p:cSldViewPr>
  </p:slideViewPr>
  <p:outlineViewPr>
    <p:cViewPr>
      <p:scale>
        <a:sx n="33" d="100"/>
        <a:sy n="33" d="100"/>
      </p:scale>
      <p:origin x="0" y="-83946"/>
    </p:cViewPr>
  </p:outlineViewPr>
  <p:notesTextViewPr>
    <p:cViewPr>
      <p:scale>
        <a:sx n="3" d="2"/>
        <a:sy n="3" d="2"/>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slide" Target="slides/slide27.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slide" Target="slides/slide30.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4.xml"/><Relationship Id="rId29" Type="http://schemas.openxmlformats.org/officeDocument/2006/relationships/slide" Target="slides/slide17.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viewProps" Target="viewProps.xml"/><Relationship Id="rId5" Type="http://schemas.openxmlformats.org/officeDocument/2006/relationships/slideMaster" Target="slideMasters/slideMaster5.xml"/><Relationship Id="rId19"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notesMaster" Target="notesMasters/notesMaster1.xml"/><Relationship Id="rId48" Type="http://schemas.openxmlformats.org/officeDocument/2006/relationships/font" Target="fonts/font4.fntdata"/><Relationship Id="rId56" Type="http://schemas.openxmlformats.org/officeDocument/2006/relationships/commentAuthors" Target="commentAuthors.xml"/><Relationship Id="rId8" Type="http://schemas.openxmlformats.org/officeDocument/2006/relationships/slideMaster" Target="slideMasters/slideMaster8.xml"/><Relationship Id="rId51" Type="http://schemas.openxmlformats.org/officeDocument/2006/relationships/font" Target="fonts/font7.fntdata"/><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font" Target="fonts/font2.fntdata"/><Relationship Id="rId59" Type="http://schemas.openxmlformats.org/officeDocument/2006/relationships/theme" Target="theme/theme1.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font" Target="fonts/font5.fntdata"/><Relationship Id="rId57" Type="http://schemas.openxmlformats.org/officeDocument/2006/relationships/presProps" Target="presProps.xml"/><Relationship Id="rId10" Type="http://schemas.openxmlformats.org/officeDocument/2006/relationships/slideMaster" Target="slideMasters/slideMaster10.xml"/><Relationship Id="rId31" Type="http://schemas.openxmlformats.org/officeDocument/2006/relationships/slide" Target="slides/slide19.xml"/><Relationship Id="rId44" Type="http://schemas.openxmlformats.org/officeDocument/2006/relationships/handoutMaster" Target="handoutMasters/handoutMaster1.xml"/><Relationship Id="rId52" Type="http://schemas.openxmlformats.org/officeDocument/2006/relationships/font" Target="fonts/font8.fntdata"/><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10/27/2025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3.png>
</file>

<file path=ppt/media/image14.svg>
</file>

<file path=ppt/media/image15.png>
</file>

<file path=ppt/media/image16.svg>
</file>

<file path=ppt/media/image17.png>
</file>

<file path=ppt/media/image18.svg>
</file>

<file path=ppt/media/image19.jpeg>
</file>

<file path=ppt/media/image2.jpeg>
</file>

<file path=ppt/media/image20.png>
</file>

<file path=ppt/media/image21.png>
</file>

<file path=ppt/media/image22.svg>
</file>

<file path=ppt/media/image23.png>
</file>

<file path=ppt/media/image24.svg>
</file>

<file path=ppt/media/image25.png>
</file>

<file path=ppt/media/image26.svg>
</file>

<file path=ppt/media/image27.jpeg>
</file>

<file path=ppt/media/image28.png>
</file>

<file path=ppt/media/image29.svg>
</file>

<file path=ppt/media/image3.jpeg>
</file>

<file path=ppt/media/image30.png>
</file>

<file path=ppt/media/image31.svg>
</file>

<file path=ppt/media/image32.jpg>
</file>

<file path=ppt/media/image33.jpg>
</file>

<file path=ppt/media/image34.jpg>
</file>

<file path=ppt/media/image35.jpg>
</file>

<file path=ppt/media/image36.PNG>
</file>

<file path=ppt/media/image37.png>
</file>

<file path=ppt/media/image38.svg>
</file>

<file path=ppt/media/image39.png>
</file>

<file path=ppt/media/image4.jpg>
</file>

<file path=ppt/media/image40.sv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dirty="0"/>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noProof="0"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3093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8028C097-D291-73D4-EEF6-F6BCE471A89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1627D37-E9ED-4E5D-9E4B-3C3127AEE612}" type="slidenum">
              <a:rPr lang="en-US" altLang="en-US">
                <a:latin typeface="Helvetica" panose="020B0604020202020204" pitchFamily="34" charset="0"/>
              </a:rPr>
              <a:pPr/>
              <a:t>11</a:t>
            </a:fld>
            <a:endParaRPr lang="en-US" altLang="en-US">
              <a:latin typeface="Helvetica" panose="020B0604020202020204" pitchFamily="34" charset="0"/>
            </a:endParaRPr>
          </a:p>
        </p:txBody>
      </p:sp>
      <p:sp>
        <p:nvSpPr>
          <p:cNvPr id="84995" name="Rectangle 2">
            <a:extLst>
              <a:ext uri="{FF2B5EF4-FFF2-40B4-BE49-F238E27FC236}">
                <a16:creationId xmlns:a16="http://schemas.microsoft.com/office/drawing/2014/main" id="{FDB9B620-5205-51C3-D192-C7BE1CF93169}"/>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0BB8D835-2D79-0A05-85D8-7EBEAD9200A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a:extLst>
              <a:ext uri="{FF2B5EF4-FFF2-40B4-BE49-F238E27FC236}">
                <a16:creationId xmlns:a16="http://schemas.microsoft.com/office/drawing/2014/main" id="{6E5722E2-9268-70A1-A74A-9FB4E7C0B8A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D0B84B7-BF92-4B55-AB79-440854681512}" type="slidenum">
              <a:rPr lang="en-US" altLang="en-US">
                <a:latin typeface="Helvetica" panose="020B0604020202020204" pitchFamily="34" charset="0"/>
              </a:rPr>
              <a:pPr/>
              <a:t>12</a:t>
            </a:fld>
            <a:endParaRPr lang="en-US" altLang="en-US">
              <a:latin typeface="Helvetica" panose="020B0604020202020204" pitchFamily="34" charset="0"/>
            </a:endParaRPr>
          </a:p>
        </p:txBody>
      </p:sp>
      <p:sp>
        <p:nvSpPr>
          <p:cNvPr id="86019" name="Rectangle 2">
            <a:extLst>
              <a:ext uri="{FF2B5EF4-FFF2-40B4-BE49-F238E27FC236}">
                <a16:creationId xmlns:a16="http://schemas.microsoft.com/office/drawing/2014/main" id="{3E7154D7-8069-D699-4BD2-DA2091841582}"/>
              </a:ext>
            </a:extLst>
          </p:cNvPr>
          <p:cNvSpPr>
            <a:spLocks noGrp="1" noRot="1" noChangeAspect="1" noChangeArrowheads="1" noTextEdit="1"/>
          </p:cNvSpPr>
          <p:nvPr>
            <p:ph type="sldImg"/>
          </p:nvPr>
        </p:nvSpPr>
        <p:spPr>
          <a:ln/>
        </p:spPr>
      </p:sp>
      <p:sp>
        <p:nvSpPr>
          <p:cNvPr id="86020" name="Rectangle 3">
            <a:extLst>
              <a:ext uri="{FF2B5EF4-FFF2-40B4-BE49-F238E27FC236}">
                <a16:creationId xmlns:a16="http://schemas.microsoft.com/office/drawing/2014/main" id="{3914AE50-7661-306A-7AF1-CB361E7DDAB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51FB79-920F-A18D-E357-82F5B8019C9F}"/>
            </a:ext>
          </a:extLst>
        </p:cNvPr>
        <p:cNvGrpSpPr/>
        <p:nvPr/>
      </p:nvGrpSpPr>
      <p:grpSpPr>
        <a:xfrm>
          <a:off x="0" y="0"/>
          <a:ext cx="0" cy="0"/>
          <a:chOff x="0" y="0"/>
          <a:chExt cx="0" cy="0"/>
        </a:xfrm>
      </p:grpSpPr>
      <p:sp>
        <p:nvSpPr>
          <p:cNvPr id="86018" name="Rectangle 7">
            <a:extLst>
              <a:ext uri="{FF2B5EF4-FFF2-40B4-BE49-F238E27FC236}">
                <a16:creationId xmlns:a16="http://schemas.microsoft.com/office/drawing/2014/main" id="{169C454B-5DD9-863C-AE66-7913E2B3721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D0B84B7-BF92-4B55-AB79-440854681512}" type="slidenum">
              <a:rPr lang="en-US" altLang="en-US">
                <a:latin typeface="Helvetica" panose="020B0604020202020204" pitchFamily="34" charset="0"/>
              </a:rPr>
              <a:pPr/>
              <a:t>13</a:t>
            </a:fld>
            <a:endParaRPr lang="en-US" altLang="en-US">
              <a:latin typeface="Helvetica" panose="020B0604020202020204" pitchFamily="34" charset="0"/>
            </a:endParaRPr>
          </a:p>
        </p:txBody>
      </p:sp>
      <p:sp>
        <p:nvSpPr>
          <p:cNvPr id="86019" name="Rectangle 2">
            <a:extLst>
              <a:ext uri="{FF2B5EF4-FFF2-40B4-BE49-F238E27FC236}">
                <a16:creationId xmlns:a16="http://schemas.microsoft.com/office/drawing/2014/main" id="{A9B19A38-2895-C66F-E233-2F62C5BEADC5}"/>
              </a:ext>
            </a:extLst>
          </p:cNvPr>
          <p:cNvSpPr>
            <a:spLocks noGrp="1" noRot="1" noChangeAspect="1" noChangeArrowheads="1" noTextEdit="1"/>
          </p:cNvSpPr>
          <p:nvPr>
            <p:ph type="sldImg"/>
          </p:nvPr>
        </p:nvSpPr>
        <p:spPr>
          <a:ln/>
        </p:spPr>
      </p:sp>
      <p:sp>
        <p:nvSpPr>
          <p:cNvPr id="86020" name="Rectangle 3">
            <a:extLst>
              <a:ext uri="{FF2B5EF4-FFF2-40B4-BE49-F238E27FC236}">
                <a16:creationId xmlns:a16="http://schemas.microsoft.com/office/drawing/2014/main" id="{FC630B1F-F102-A44F-9444-2FC13A272D1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extLst>
      <p:ext uri="{BB962C8B-B14F-4D97-AF65-F5344CB8AC3E}">
        <p14:creationId xmlns:p14="http://schemas.microsoft.com/office/powerpoint/2010/main" val="10381603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8A63C2B8-B5BE-0856-F5F2-2A373296350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5528368-51C0-48EC-B08B-975DEFD9F849}" type="slidenum">
              <a:rPr lang="en-US" altLang="en-US">
                <a:latin typeface="Helvetica" panose="020B0604020202020204" pitchFamily="34" charset="0"/>
              </a:rPr>
              <a:pPr/>
              <a:t>15</a:t>
            </a:fld>
            <a:endParaRPr lang="en-US" altLang="en-US">
              <a:latin typeface="Helvetica" panose="020B0604020202020204" pitchFamily="34" charset="0"/>
            </a:endParaRPr>
          </a:p>
        </p:txBody>
      </p:sp>
      <p:sp>
        <p:nvSpPr>
          <p:cNvPr id="87043" name="Rectangle 2">
            <a:extLst>
              <a:ext uri="{FF2B5EF4-FFF2-40B4-BE49-F238E27FC236}">
                <a16:creationId xmlns:a16="http://schemas.microsoft.com/office/drawing/2014/main" id="{32121D88-E790-AF8C-62A6-875C720554A2}"/>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3658A9EA-7AD5-86C3-78A9-5F9F0044937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968ED0-4BB8-9668-7E1C-C2571B737123}"/>
            </a:ext>
          </a:extLst>
        </p:cNvPr>
        <p:cNvGrpSpPr/>
        <p:nvPr/>
      </p:nvGrpSpPr>
      <p:grpSpPr>
        <a:xfrm>
          <a:off x="0" y="0"/>
          <a:ext cx="0" cy="0"/>
          <a:chOff x="0" y="0"/>
          <a:chExt cx="0" cy="0"/>
        </a:xfrm>
      </p:grpSpPr>
      <p:sp>
        <p:nvSpPr>
          <p:cNvPr id="87042" name="Rectangle 7">
            <a:extLst>
              <a:ext uri="{FF2B5EF4-FFF2-40B4-BE49-F238E27FC236}">
                <a16:creationId xmlns:a16="http://schemas.microsoft.com/office/drawing/2014/main" id="{069CDA3E-50D0-72DD-CEDB-AA082EE722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5528368-51C0-48EC-B08B-975DEFD9F849}" type="slidenum">
              <a:rPr lang="en-US" altLang="en-US">
                <a:latin typeface="Helvetica" panose="020B0604020202020204" pitchFamily="34" charset="0"/>
              </a:rPr>
              <a:pPr/>
              <a:t>16</a:t>
            </a:fld>
            <a:endParaRPr lang="en-US" altLang="en-US">
              <a:latin typeface="Helvetica" panose="020B0604020202020204" pitchFamily="34" charset="0"/>
            </a:endParaRPr>
          </a:p>
        </p:txBody>
      </p:sp>
      <p:sp>
        <p:nvSpPr>
          <p:cNvPr id="87043" name="Rectangle 2">
            <a:extLst>
              <a:ext uri="{FF2B5EF4-FFF2-40B4-BE49-F238E27FC236}">
                <a16:creationId xmlns:a16="http://schemas.microsoft.com/office/drawing/2014/main" id="{8224C240-CAF6-92AB-CC1C-694A260E0222}"/>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D78A70F9-5618-4F4A-58D1-5A213C5C796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extLst>
      <p:ext uri="{BB962C8B-B14F-4D97-AF65-F5344CB8AC3E}">
        <p14:creationId xmlns:p14="http://schemas.microsoft.com/office/powerpoint/2010/main" val="36478356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838632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32B32-0671-2B95-1AD7-4C0166856D98}"/>
            </a:ext>
          </a:extLst>
        </p:cNvPr>
        <p:cNvGrpSpPr/>
        <p:nvPr/>
      </p:nvGrpSpPr>
      <p:grpSpPr>
        <a:xfrm>
          <a:off x="0" y="0"/>
          <a:ext cx="0" cy="0"/>
          <a:chOff x="0" y="0"/>
          <a:chExt cx="0" cy="0"/>
        </a:xfrm>
      </p:grpSpPr>
      <p:sp>
        <p:nvSpPr>
          <p:cNvPr id="88066" name="Rectangle 7">
            <a:extLst>
              <a:ext uri="{FF2B5EF4-FFF2-40B4-BE49-F238E27FC236}">
                <a16:creationId xmlns:a16="http://schemas.microsoft.com/office/drawing/2014/main" id="{F9155883-3389-0CF3-2230-1BE748ECAD9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B709804-BE8C-42D7-B08E-50645AB75B15}" type="slidenum">
              <a:rPr lang="en-US" altLang="en-US">
                <a:latin typeface="Helvetica" panose="020B0604020202020204" pitchFamily="34" charset="0"/>
              </a:rPr>
              <a:pPr/>
              <a:t>18</a:t>
            </a:fld>
            <a:endParaRPr lang="en-US" altLang="en-US">
              <a:latin typeface="Helvetica" panose="020B0604020202020204" pitchFamily="34" charset="0"/>
            </a:endParaRPr>
          </a:p>
        </p:txBody>
      </p:sp>
      <p:sp>
        <p:nvSpPr>
          <p:cNvPr id="88067" name="Rectangle 2">
            <a:extLst>
              <a:ext uri="{FF2B5EF4-FFF2-40B4-BE49-F238E27FC236}">
                <a16:creationId xmlns:a16="http://schemas.microsoft.com/office/drawing/2014/main" id="{0984EAD6-4E99-AAC0-F5B4-CF9655AD6D76}"/>
              </a:ext>
            </a:extLst>
          </p:cNvPr>
          <p:cNvSpPr>
            <a:spLocks noGrp="1" noRot="1" noChangeAspect="1" noChangeArrowheads="1" noTextEdit="1"/>
          </p:cNvSpPr>
          <p:nvPr>
            <p:ph type="sldImg"/>
          </p:nvPr>
        </p:nvSpPr>
        <p:spPr>
          <a:ln/>
        </p:spPr>
      </p:sp>
      <p:sp>
        <p:nvSpPr>
          <p:cNvPr id="88068" name="Rectangle 3">
            <a:extLst>
              <a:ext uri="{FF2B5EF4-FFF2-40B4-BE49-F238E27FC236}">
                <a16:creationId xmlns:a16="http://schemas.microsoft.com/office/drawing/2014/main" id="{B1B9699F-38B9-8B57-F2C4-8DE7509ADAE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96706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a:extLst>
              <a:ext uri="{FF2B5EF4-FFF2-40B4-BE49-F238E27FC236}">
                <a16:creationId xmlns:a16="http://schemas.microsoft.com/office/drawing/2014/main" id="{74744861-98DC-4361-BCA5-A4F4D49AFFD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B709804-BE8C-42D7-B08E-50645AB75B15}" type="slidenum">
              <a:rPr lang="en-US" altLang="en-US">
                <a:latin typeface="Helvetica" panose="020B0604020202020204" pitchFamily="34" charset="0"/>
              </a:rPr>
              <a:pPr/>
              <a:t>19</a:t>
            </a:fld>
            <a:endParaRPr lang="en-US" altLang="en-US">
              <a:latin typeface="Helvetica" panose="020B0604020202020204" pitchFamily="34" charset="0"/>
            </a:endParaRPr>
          </a:p>
        </p:txBody>
      </p:sp>
      <p:sp>
        <p:nvSpPr>
          <p:cNvPr id="88067" name="Rectangle 2">
            <a:extLst>
              <a:ext uri="{FF2B5EF4-FFF2-40B4-BE49-F238E27FC236}">
                <a16:creationId xmlns:a16="http://schemas.microsoft.com/office/drawing/2014/main" id="{C5628290-26BD-4C3D-C980-4E3A29AB3151}"/>
              </a:ext>
            </a:extLst>
          </p:cNvPr>
          <p:cNvSpPr>
            <a:spLocks noGrp="1" noRot="1" noChangeAspect="1" noChangeArrowheads="1" noTextEdit="1"/>
          </p:cNvSpPr>
          <p:nvPr>
            <p:ph type="sldImg"/>
          </p:nvPr>
        </p:nvSpPr>
        <p:spPr>
          <a:ln/>
        </p:spPr>
      </p:sp>
      <p:sp>
        <p:nvSpPr>
          <p:cNvPr id="88068" name="Rectangle 3">
            <a:extLst>
              <a:ext uri="{FF2B5EF4-FFF2-40B4-BE49-F238E27FC236}">
                <a16:creationId xmlns:a16="http://schemas.microsoft.com/office/drawing/2014/main" id="{965CE4FF-EE0C-84A0-C05E-F422F0828B8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207499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53C288E5-3A52-3610-CC48-3A51D0EB43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CC309A4-5856-41B8-950A-31DB27848098}" type="slidenum">
              <a:rPr lang="en-US" altLang="en-US">
                <a:latin typeface="Helvetica" panose="020B0604020202020204" pitchFamily="34" charset="0"/>
              </a:rPr>
              <a:pPr/>
              <a:t>21</a:t>
            </a:fld>
            <a:endParaRPr lang="en-US" altLang="en-US">
              <a:latin typeface="Helvetica" panose="020B0604020202020204" pitchFamily="34" charset="0"/>
            </a:endParaRPr>
          </a:p>
        </p:txBody>
      </p:sp>
      <p:sp>
        <p:nvSpPr>
          <p:cNvPr id="89091" name="Rectangle 2">
            <a:extLst>
              <a:ext uri="{FF2B5EF4-FFF2-40B4-BE49-F238E27FC236}">
                <a16:creationId xmlns:a16="http://schemas.microsoft.com/office/drawing/2014/main" id="{CCC8E699-DF93-2B2A-3C26-03639C66BB74}"/>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4B966409-895F-8236-7516-09F23C587B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latin typeface="Arial" panose="020B0604020202020204" pitchFamily="34" charset="0"/>
                <a:cs typeface="Arial" panose="020B0604020202020204" pitchFamily="34" charset="0"/>
              </a:rPr>
              <a:t>Long Description:</a:t>
            </a:r>
          </a:p>
          <a:p>
            <a:r>
              <a:rPr lang="en-US" sz="1200" b="0" i="0" u="none" strike="noStrike" kern="1200" cap="none" dirty="0">
                <a:solidFill>
                  <a:schemeClr val="dk1"/>
                </a:solidFill>
                <a:effectLst/>
                <a:latin typeface="Arial"/>
                <a:ea typeface="Arial"/>
                <a:cs typeface="Arial"/>
                <a:sym typeface="Arial"/>
              </a:rPr>
              <a:t>Three rectangular blocks are shown. A zero is marked next to the lower right end of all three blocks.</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"a": The block is divided into two segments labeled user program and operating system in R A M. Near the top-right corner of this block, it is labeled 0 x F </a:t>
            </a:r>
            <a:r>
              <a:rPr lang="en-US" sz="1200" b="0" i="0" u="none" strike="noStrike" kern="1200" cap="none" dirty="0" err="1">
                <a:solidFill>
                  <a:schemeClr val="dk1"/>
                </a:solidFill>
                <a:effectLst/>
                <a:latin typeface="Arial"/>
                <a:ea typeface="Arial"/>
                <a:cs typeface="Arial"/>
                <a:sym typeface="Arial"/>
              </a:rPr>
              <a:t>F</a:t>
            </a:r>
            <a:r>
              <a:rPr lang="en-US" sz="1200" b="0" i="0" u="none" strike="noStrike" kern="1200" cap="none" dirty="0">
                <a:solidFill>
                  <a:schemeClr val="dk1"/>
                </a:solidFill>
                <a:effectLst/>
                <a:latin typeface="Arial"/>
                <a:ea typeface="Arial"/>
                <a:cs typeface="Arial"/>
                <a:sym typeface="Arial"/>
              </a:rPr>
              <a:t> </a:t>
            </a:r>
            <a:r>
              <a:rPr lang="en-US" sz="1200" b="0" i="0" u="none" strike="noStrike" kern="1200" cap="none" dirty="0" err="1">
                <a:solidFill>
                  <a:schemeClr val="dk1"/>
                </a:solidFill>
                <a:effectLst/>
                <a:latin typeface="Arial"/>
                <a:ea typeface="Arial"/>
                <a:cs typeface="Arial"/>
                <a:sym typeface="Arial"/>
              </a:rPr>
              <a:t>F</a:t>
            </a:r>
            <a:r>
              <a:rPr lang="en-US" sz="1200" b="0" i="0" u="none" strike="noStrike" kern="1200" cap="none" dirty="0">
                <a:solidFill>
                  <a:schemeClr val="dk1"/>
                </a:solidFill>
                <a:effectLst/>
                <a:latin typeface="Arial"/>
                <a:ea typeface="Arial"/>
                <a:cs typeface="Arial"/>
                <a:sym typeface="Arial"/>
              </a:rPr>
              <a:t> ellipsis.</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b: The block is divided into two segments labeled operating system in R O M and user program.</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c: The block is divided into three segments labeled device drivers in R O M, user program, and operating system in R A M.</a:t>
            </a:r>
            <a:r>
              <a:rPr lang="en-US" dirty="0"/>
              <a:t> </a:t>
            </a: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01586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latin typeface="Arial" panose="020B0604020202020204" pitchFamily="34" charset="0"/>
                <a:cs typeface="Arial" panose="020B0604020202020204" pitchFamily="34" charset="0"/>
              </a:rPr>
              <a:t>Long Description:</a:t>
            </a:r>
          </a:p>
          <a:p>
            <a:r>
              <a:rPr lang="en-US" sz="1200" b="0" i="0" u="none" strike="noStrike" kern="1200" cap="none" dirty="0">
                <a:solidFill>
                  <a:schemeClr val="dk1"/>
                </a:solidFill>
                <a:effectLst/>
                <a:latin typeface="Arial"/>
                <a:ea typeface="Arial"/>
                <a:cs typeface="Arial"/>
                <a:sym typeface="Arial"/>
              </a:rPr>
              <a:t>The figure consists of seven vertical blocks labeled a, b, c, d, e, f and g which are given on time axis. </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"a": The block is divided into three segments with increasing size from the bottom. The bottom segment is labeled operating system and the middle segment is labeled "A". The top segment is the largest and is shaded.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b: The block is divided into four segments and labeled from top to bottom as follows: Blank, B, A, Operating system. The top segment is shaded.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c: The block is divided into five segments and labeled from top to bottom as follows: Blank, C, B, A, Operating system. The top segment is shaded.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d: The block is divided into five segments and labeled from top to bottom as follows: Blank, C, B, blank, Operating system. The first and fourth segments are shaded.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e: The block is divided into six segments and labeled from top to bottom as follows: Blank, C, B, blank, D, and Operating system. The first and fourth segments are shaded.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f: The block is divided into five segments and labeled from top to bottom as follows: Blank, C, Blank, D, and Operating system. The first and third segments are shaded. </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Block g: The block is divided into five segments and labeled from top to bottom as follows: Blank, C, A, D, and Operating system. The first segment is shaded. </a:t>
            </a: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249046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u="none" strike="noStrike" dirty="0">
                <a:solidFill>
                  <a:srgbClr val="000000"/>
                </a:solidFill>
                <a:effectLst/>
                <a:latin typeface="Arial" panose="020B0604020202020204" pitchFamily="34" charset="0"/>
                <a:cs typeface="Arial" panose="020B0604020202020204" pitchFamily="34" charset="0"/>
              </a:rPr>
              <a:t>Long Description:</a:t>
            </a:r>
          </a:p>
          <a:p>
            <a:r>
              <a:rPr lang="en-US" sz="1200" b="0" i="0" u="none" strike="noStrike" dirty="0">
                <a:solidFill>
                  <a:srgbClr val="000000"/>
                </a:solidFill>
                <a:effectLst/>
                <a:latin typeface="Arial" panose="020B0604020202020204" pitchFamily="34" charset="0"/>
                <a:cs typeface="Arial" panose="020B0604020202020204" pitchFamily="34" charset="0"/>
              </a:rPr>
              <a:t>Part (a): The block is divided into six segments. The first and second segments, and the fourth and fifth segments from the top are divided by a dashed line. An arrow points upward from the dashed line. The third segment from the top is shaded. The second, fifth and sixth segments are labeled A, B, and Operating system, respectively. The first and fourth segments are marked room for growth while the second and fifth segments are marked actually in use. </a:t>
            </a:r>
            <a:br>
              <a:rPr lang="en-US" sz="1200" b="0" i="0" u="none" strike="noStrike" dirty="0">
                <a:solidFill>
                  <a:srgbClr val="000000"/>
                </a:solidFill>
                <a:effectLst/>
                <a:latin typeface="Arial" panose="020B0604020202020204" pitchFamily="34" charset="0"/>
                <a:cs typeface="Arial" panose="020B0604020202020204" pitchFamily="34" charset="0"/>
              </a:rPr>
            </a:br>
            <a:r>
              <a:rPr lang="en-US" sz="1200" b="0" i="0" u="none" strike="noStrike" dirty="0">
                <a:solidFill>
                  <a:srgbClr val="000000"/>
                </a:solidFill>
                <a:effectLst/>
                <a:latin typeface="Arial" panose="020B0604020202020204" pitchFamily="34" charset="0"/>
                <a:cs typeface="Arial" panose="020B0604020202020204" pitchFamily="34" charset="0"/>
              </a:rPr>
              <a:t>Part b: The block is divided into 10 segments. The first and second, second and third, sixth and seventh, seventh and eighth segments are divided by a dashed line. Two arrows point toward each other in the second and seventh segment. The segments are labeled from top to bottom as follows: B stack, room for growth, B data, B program, blank, A stack, room for growth, A data, A program, Operating system. The fifth segment is shaded.</a:t>
            </a: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697530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latin typeface="Arial" panose="020B0604020202020204" pitchFamily="34" charset="0"/>
                <a:cs typeface="Arial" panose="020B0604020202020204" pitchFamily="34" charset="0"/>
              </a:rPr>
              <a:t>Long Description:</a:t>
            </a:r>
          </a:p>
          <a:p>
            <a:r>
              <a:rPr lang="en-US" sz="1200" b="0" i="0" u="none" strike="noStrike" kern="1200" cap="none" dirty="0">
                <a:solidFill>
                  <a:schemeClr val="dk1"/>
                </a:solidFill>
                <a:effectLst/>
                <a:latin typeface="Arial"/>
                <a:ea typeface="Arial"/>
                <a:cs typeface="Arial"/>
                <a:sym typeface="Arial"/>
              </a:rPr>
              <a:t>Part (a): The horizontal block with nine segments ranges from 0 to 31 in increments of 1 unit. The segments are labeled from left to right as follows. A, blank, B, C, blank, D, E, blank, blank. The blank segments except the last one are shaded. </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Part b: A vertical block consisting of five rows is shown below the left end of the previous block. The rows from the bottom are labeled as follows: blank, 1 1 1 1 1 0 0 0, 1 1 0 0 1 1 1 1, 1 1 1 1 1 1 1 1, 1 1 1 1 1 0 0 0. Five arrows are pointed from this block to segment A of the previous block and another three arrows point to the blank segment between A and B. </a:t>
            </a:r>
            <a:br>
              <a:rPr lang="en-US" sz="1200" b="0" i="0" u="none" strike="noStrike" kern="1200" cap="none" dirty="0">
                <a:solidFill>
                  <a:schemeClr val="dk1"/>
                </a:solidFill>
                <a:effectLst/>
                <a:latin typeface="Arial"/>
                <a:ea typeface="Arial"/>
                <a:cs typeface="Arial"/>
                <a:sym typeface="Arial"/>
              </a:rPr>
            </a:br>
            <a:endParaRPr lang="en-US" sz="1200" b="0" i="0" u="none" strike="noStrike" kern="1200" cap="none" dirty="0">
              <a:solidFill>
                <a:schemeClr val="dk1"/>
              </a:solidFill>
              <a:effectLst/>
              <a:latin typeface="Arial"/>
              <a:ea typeface="Arial"/>
              <a:cs typeface="Arial"/>
              <a:sym typeface="Arial"/>
            </a:endParaRPr>
          </a:p>
          <a:p>
            <a:r>
              <a:rPr lang="en-US" sz="1200" b="0" i="0" u="none" strike="noStrike" kern="1200" cap="none" dirty="0">
                <a:solidFill>
                  <a:schemeClr val="dk1"/>
                </a:solidFill>
                <a:effectLst/>
                <a:latin typeface="Arial"/>
                <a:ea typeface="Arial"/>
                <a:cs typeface="Arial"/>
                <a:sym typeface="Arial"/>
              </a:rPr>
              <a:t>Part c: Eight horizontal blocks consisting of four segments are shown here. The segments of each block are labeled as follows: Segment 1: P, O, 5 blank. Segment 2: H, 5, 3, blank. Segment 3: P, 8, 6, blank, Segment 4: P, 14, 4, blank. Segment 5: H, 18, 2, blank. Segment 6: P, 20, 6, blank. Segment 7: P, 26, 3, blank. Segment 8: H, 29, 3, X. These blocks are connected from left to right using arrows. Here the P represents process, H represents hole, the second and third column represents starts at and length, respectively. </a:t>
            </a: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70653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latin typeface="Arial" panose="020B0604020202020204" pitchFamily="34" charset="0"/>
                <a:cs typeface="Arial" panose="020B0604020202020204" pitchFamily="34" charset="0"/>
              </a:rPr>
              <a:t>Long Description:</a:t>
            </a:r>
          </a:p>
          <a:p>
            <a:r>
              <a:rPr lang="en-US" sz="1200" b="0" i="0" u="none" strike="noStrike" kern="1200" cap="none" dirty="0">
                <a:solidFill>
                  <a:schemeClr val="dk1"/>
                </a:solidFill>
                <a:effectLst/>
                <a:latin typeface="Arial"/>
                <a:ea typeface="Arial"/>
                <a:cs typeface="Arial"/>
                <a:sym typeface="Arial"/>
              </a:rPr>
              <a:t>The figure consists of four parts and eight horizontal blocks. </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Part "a": The block labeled before X terminates contains 3 sections labeled A, X, B becomes the block labeled After X terminates containing 3 sections labeled A, blank (shaded), B. </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Part b: The block labeled before X terminates contains 3 sections labeled A, X, blank (shaded) becomes the block labeled After X terminates containing 2 sections labeled A, 2 sections labeled blank (shaded).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Part c: The block labeled before X terminates contains 3 sections labeled blank (shaded), X, B becomes the block labeled after X terminates contains 2 sections labeled blank (shaded), B.</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Part d: The block labeled before X terminates contains 3 sections labeled blank (shaded), X, blank (shaded) becomes the block labeled After X terminates which is completely shaded.</a:t>
            </a: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7736019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597784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2C43A-3CDE-0B8F-446E-C303137470D1}"/>
            </a:ext>
          </a:extLst>
        </p:cNvPr>
        <p:cNvGrpSpPr/>
        <p:nvPr/>
      </p:nvGrpSpPr>
      <p:grpSpPr>
        <a:xfrm>
          <a:off x="0" y="0"/>
          <a:ext cx="0" cy="0"/>
          <a:chOff x="0" y="0"/>
          <a:chExt cx="0" cy="0"/>
        </a:xfrm>
      </p:grpSpPr>
      <p:sp>
        <p:nvSpPr>
          <p:cNvPr id="96258" name="Rectangle 7">
            <a:extLst>
              <a:ext uri="{FF2B5EF4-FFF2-40B4-BE49-F238E27FC236}">
                <a16:creationId xmlns:a16="http://schemas.microsoft.com/office/drawing/2014/main" id="{76BB3983-A6AB-8C53-FAC4-74B1234604F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DD18F81-9878-4D4A-B37D-74428A03190A}" type="slidenum">
              <a:rPr lang="en-US" altLang="en-US">
                <a:latin typeface="Helvetica" panose="020B0604020202020204" pitchFamily="34" charset="0"/>
              </a:rPr>
              <a:pPr/>
              <a:t>27</a:t>
            </a:fld>
            <a:endParaRPr lang="en-US" altLang="en-US">
              <a:latin typeface="Helvetica" panose="020B0604020202020204" pitchFamily="34" charset="0"/>
            </a:endParaRPr>
          </a:p>
        </p:txBody>
      </p:sp>
      <p:sp>
        <p:nvSpPr>
          <p:cNvPr id="96259" name="Rectangle 2">
            <a:extLst>
              <a:ext uri="{FF2B5EF4-FFF2-40B4-BE49-F238E27FC236}">
                <a16:creationId xmlns:a16="http://schemas.microsoft.com/office/drawing/2014/main" id="{DD2D892D-74A4-6D89-D4E7-0A63B5864733}"/>
              </a:ext>
            </a:extLst>
          </p:cNvPr>
          <p:cNvSpPr>
            <a:spLocks noGrp="1" noRot="1" noChangeAspect="1" noChangeArrowheads="1" noTextEdit="1"/>
          </p:cNvSpPr>
          <p:nvPr>
            <p:ph type="sldImg"/>
          </p:nvPr>
        </p:nvSpPr>
        <p:spPr>
          <a:ln/>
        </p:spPr>
      </p:sp>
      <p:sp>
        <p:nvSpPr>
          <p:cNvPr id="96260" name="Rectangle 3">
            <a:extLst>
              <a:ext uri="{FF2B5EF4-FFF2-40B4-BE49-F238E27FC236}">
                <a16:creationId xmlns:a16="http://schemas.microsoft.com/office/drawing/2014/main" id="{329F6F2C-B47B-2E70-EACE-ACA03DC9CC5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extLst>
      <p:ext uri="{BB962C8B-B14F-4D97-AF65-F5344CB8AC3E}">
        <p14:creationId xmlns:p14="http://schemas.microsoft.com/office/powerpoint/2010/main" val="21774555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619346-BB45-DBF3-36FB-BAB2B11BCC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DEB760-9CA4-826B-D22C-7583BD30A30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E6447D1-BA84-8DC2-D0F7-866118814863}"/>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If this PowerPoint presentation contains mathematical equations, you may need to check that your computer has the following installed:</a:t>
            </a:r>
          </a:p>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1) Math Type Plugin</a:t>
            </a:r>
          </a:p>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2) Math Player (free versions available)</a:t>
            </a:r>
          </a:p>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a:t>3) NVDA Reader (free versions available)</a:t>
            </a:r>
          </a:p>
        </p:txBody>
      </p:sp>
      <p:sp>
        <p:nvSpPr>
          <p:cNvPr id="4" name="Slide Number Placeholder 3">
            <a:extLst>
              <a:ext uri="{FF2B5EF4-FFF2-40B4-BE49-F238E27FC236}">
                <a16:creationId xmlns:a16="http://schemas.microsoft.com/office/drawing/2014/main" id="{57C911AB-7FC8-6438-AEEE-888C3831D2E5}"/>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61117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latin typeface="Arial" panose="020B0604020202020204" pitchFamily="34" charset="0"/>
                <a:cs typeface="Arial" panose="020B0604020202020204" pitchFamily="34" charset="0"/>
              </a:rPr>
              <a:t>Long Description:</a:t>
            </a:r>
          </a:p>
          <a:p>
            <a:r>
              <a:rPr lang="en-US" sz="1200" b="0" i="0" u="none" strike="noStrike" kern="1200" cap="none" dirty="0">
                <a:solidFill>
                  <a:schemeClr val="dk1"/>
                </a:solidFill>
                <a:effectLst/>
                <a:latin typeface="Arial"/>
                <a:ea typeface="Arial"/>
                <a:cs typeface="Arial"/>
                <a:sym typeface="Arial"/>
              </a:rPr>
              <a:t>Part a: The block consists of 4095 shaded rows with address space labeled from bottom to top as 0, 4, 8, 12, 16, 24, 28, up to 16380. The row having address space 0, 24, 28, and 16380 are labeled J M P 24, M O V, ADD, 0, respectively. </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Part b: The block consists of 4095 unshaded rows with address space labeled from bottom to top as 0, 4, 8, 12, 16, 20, 24, 28, up to 16380. The row having address space 0, 28, and 16380 are labeled J M P 28, C M P, and 0, respectively. </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Part c: The block consists of 8191 rows with address space labeled from bottom to top as 0, 4, 8, 12, 16, 20, 24, 28, up to 16380, and then 16384, 16388, 16392, 16396, 16400, 16408, 16412, </a:t>
            </a:r>
            <a:r>
              <a:rPr lang="en-US" sz="1200" b="0" i="0" u="none" strike="noStrike" kern="1200" cap="none" dirty="0" err="1">
                <a:solidFill>
                  <a:schemeClr val="dk1"/>
                </a:solidFill>
                <a:effectLst/>
                <a:latin typeface="Arial"/>
                <a:ea typeface="Arial"/>
                <a:cs typeface="Arial"/>
                <a:sym typeface="Arial"/>
              </a:rPr>
              <a:t>upto</a:t>
            </a:r>
            <a:r>
              <a:rPr lang="en-US" sz="1200" b="0" i="0" u="none" strike="noStrike" kern="1200" cap="none" dirty="0">
                <a:solidFill>
                  <a:schemeClr val="dk1"/>
                </a:solidFill>
                <a:effectLst/>
                <a:latin typeface="Arial"/>
                <a:ea typeface="Arial"/>
                <a:cs typeface="Arial"/>
                <a:sym typeface="Arial"/>
              </a:rPr>
              <a:t> 32764. The rows having address space 0, 24, 28, 16380, 16384, 16412, and 32764 are labeled as follows: J M P 24, M O V, ADD, 0, J M P 28, C M P, and 0. Half of the number of rows from the bottom is shaded. </a:t>
            </a:r>
            <a:r>
              <a:rPr lang="en-US" dirty="0"/>
              <a:t> </a:t>
            </a: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286523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noProof="0" dirty="0"/>
              <a:t>Long Description1:</a:t>
            </a:r>
          </a:p>
          <a:p>
            <a:pPr marL="0" lvl="0" indent="0" algn="l" rtl="0">
              <a:spcBef>
                <a:spcPts val="0"/>
              </a:spcBef>
              <a:spcAft>
                <a:spcPts val="0"/>
              </a:spcAft>
              <a:buNone/>
            </a:pPr>
            <a:r>
              <a:rPr lang="en-US" noProof="0" dirty="0"/>
              <a:t>The first illustration is labeled as a in parenthesis. It shows a grey rectangle with 0 written on it and labeled as 1 6 3 8 0 on the right. Vertical three dots follows the rectangle. Below the dots, there is a rectangle divided into 8 sections from top to bottom. ADD and M O V is written on the top two sections while J M P 24 is written on the bottom section. The </a:t>
            </a:r>
            <a:r>
              <a:rPr lang="en-US" noProof="0" dirty="0" err="1"/>
              <a:t>labelings</a:t>
            </a:r>
            <a:r>
              <a:rPr lang="en-US" noProof="0" dirty="0"/>
              <a:t> of each section from top to bottom on the right side are 28, 24, 20, 16, 12, 8, 4, and 0. The second illustration is labeled as b in parenthesis. It shows a rectangle with 0 written on it and labeled as 1 6 3 8 0 on the right. Vertical three dots follows the rectangle. Below the dots, there is a rectangle divided into 8 sections from top to bottom. C M P is written on the top section while J M P 28 is written on the bottom section. The </a:t>
            </a:r>
            <a:r>
              <a:rPr lang="en-US" noProof="0" dirty="0" err="1"/>
              <a:t>labelings</a:t>
            </a:r>
            <a:r>
              <a:rPr lang="en-US" noProof="0" dirty="0"/>
              <a:t> of each section from top to bottom on the right side are 28, 24, 20, 16, 12, 8, 4, and 0. The third illustration is labeled as c in parenthesis. It shows a rectangle with 0 written on it and labeled as 3 2 7 6 4 on the right. Vertical three dots follows the rectangle. Below the dots, there is a rectangle divided into 8 sections from top to bottom. C M P is written on the top section while J M P 28 and 0 are written on the bottom two sections. The </a:t>
            </a:r>
            <a:r>
              <a:rPr lang="en-US" noProof="0" dirty="0" err="1"/>
              <a:t>labelings</a:t>
            </a:r>
            <a:r>
              <a:rPr lang="en-US" noProof="0" dirty="0"/>
              <a:t> of each section from top to bottom on the right side are 1 6 4 1 2, 1 6 4 0 8, 1 6 4 0 4, 1 6 4 0 0, 1 6 3 9 6, 1 6 3 9 2, 1 6 3 8 8, 1 6 3 8 4, and 1 6 3 8 0. Two squiggly arrows point from opposite direction toward the section in which J M P 28 is written. Vertical three dots follows the rectangle. Below the dots, there is a rectangle divided into 8 sections from top to bottom. ADD and M O V is written on the top two sections while J M P 24 is written on the bottom section. The </a:t>
            </a:r>
            <a:r>
              <a:rPr lang="en-US" noProof="0" dirty="0" err="1"/>
              <a:t>labelings</a:t>
            </a:r>
            <a:r>
              <a:rPr lang="en-US" noProof="0" dirty="0"/>
              <a:t> of each section from top to bottom on the right side are 28, 24, 20, 16, 12, 8, 4, and 0.</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Long Description2:</a:t>
            </a:r>
          </a:p>
          <a:p>
            <a:pPr marL="0" lvl="0" indent="0" algn="l" rtl="0">
              <a:spcBef>
                <a:spcPts val="0"/>
              </a:spcBef>
              <a:spcAft>
                <a:spcPts val="0"/>
              </a:spcAft>
              <a:buNone/>
            </a:pPr>
            <a:r>
              <a:rPr lang="en-US" noProof="0" dirty="0"/>
              <a:t>The left part of the illustration shows memory and key. Memory are shown by five square boxes while keys are labeled for each box from top to bottom as 5, 1, 4, 8, and 5. The right part of the illustration has two rectangles. The first rectangle is labeled as P S W. It also has a section labeled as p </a:t>
            </a:r>
            <a:r>
              <a:rPr lang="en-US" noProof="0" dirty="0" err="1"/>
              <a:t>i</a:t>
            </a:r>
            <a:r>
              <a:rPr lang="en-US" noProof="0" dirty="0"/>
              <a:t> d 1. It is connected to key 1 of left part with the help of a pointer. The second rectangle is labeled as address. It is shown by a pointer pointing to memory of the left part of the illustration.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85644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B3FD2-EF34-9BF2-F6C4-D14AB281D4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34BE6E-20A5-8B1B-F9AE-9BEA76149FF8}"/>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43799986-45D4-251C-1BB0-253F154BB783}"/>
              </a:ext>
            </a:extLst>
          </p:cNvPr>
          <p:cNvSpPr>
            <a:spLocks noGrp="1"/>
          </p:cNvSpPr>
          <p:nvPr>
            <p:ph type="body" idx="1"/>
          </p:nvPr>
        </p:nvSpPr>
        <p:spPr/>
        <p:txBody>
          <a:bodyPr/>
          <a:lstStyle/>
          <a:p>
            <a:r>
              <a:rPr lang="en-US" sz="1200" noProof="0" dirty="0">
                <a:latin typeface="Arial" panose="020B0604020202020204" pitchFamily="34" charset="0"/>
                <a:cs typeface="Arial" panose="020B0604020202020204" pitchFamily="34" charset="0"/>
              </a:rPr>
              <a:t>Long Description1:</a:t>
            </a:r>
          </a:p>
          <a:p>
            <a:pPr>
              <a:lnSpc>
                <a:spcPct val="107000"/>
              </a:lnSpc>
              <a:spcAft>
                <a:spcPts val="800"/>
              </a:spcAft>
            </a:pPr>
            <a:r>
              <a:rPr lang="en-US" sz="1200" dirty="0">
                <a:effectLst/>
                <a:latin typeface="Arial" panose="020B0604020202020204" pitchFamily="34" charset="0"/>
                <a:ea typeface="Calibri" panose="020F0502020204030204" pitchFamily="34" charset="0"/>
                <a:cs typeface="Arial" panose="020B0604020202020204" pitchFamily="34" charset="0"/>
              </a:rPr>
              <a:t>The block consists of 8191 rows having address space labeled from bottom to top as 0, 4, 8, 12, 16, 20, 24, 28, up to 16380, and then 16384, 16388, 16392, 16396, 16400, </a:t>
            </a:r>
            <a:r>
              <a:rPr lang="en-US" sz="1200" dirty="0">
                <a:effectLst/>
                <a:highlight>
                  <a:srgbClr val="FFFF00"/>
                </a:highlight>
                <a:latin typeface="Arial" panose="020B0604020202020204" pitchFamily="34" charset="0"/>
                <a:ea typeface="Calibri" panose="020F0502020204030204" pitchFamily="34" charset="0"/>
                <a:cs typeface="Arial" panose="020B0604020202020204" pitchFamily="34" charset="0"/>
              </a:rPr>
              <a:t>16404,</a:t>
            </a:r>
            <a:r>
              <a:rPr lang="en-US" sz="1200" dirty="0">
                <a:effectLst/>
                <a:latin typeface="Arial" panose="020B0604020202020204" pitchFamily="34" charset="0"/>
                <a:ea typeface="Calibri" panose="020F0502020204030204" pitchFamily="34" charset="0"/>
                <a:cs typeface="Arial" panose="020B0604020202020204" pitchFamily="34" charset="0"/>
              </a:rPr>
              <a:t> 16408, 16412, up to 32764. The rows 0, 4, 8, 12, 16, 20, 24, 28, 16380, 16384, 16412, and 32764 are labeled J M P 24, MOV, ADD, 0, J M P 28, C M P and 0, respectively. Half of the number of rows from the bottom are shaded. The limit register with address space 16384 points above the top row of the block and the base register with address space 16384 points to the row labeled J M P 28.</a:t>
            </a:r>
          </a:p>
          <a:p>
            <a:endParaRPr lang="en-US" sz="1200" noProof="0" dirty="0">
              <a:latin typeface="Arial" panose="020B0604020202020204" pitchFamily="34" charset="0"/>
              <a:cs typeface="Arial" panose="020B0604020202020204" pitchFamily="34" charset="0"/>
            </a:endParaRPr>
          </a:p>
          <a:p>
            <a:r>
              <a:rPr lang="en-US" sz="1200" noProof="0" dirty="0">
                <a:latin typeface="Arial" panose="020B0604020202020204" pitchFamily="34" charset="0"/>
                <a:cs typeface="Arial" panose="020B0604020202020204" pitchFamily="34" charset="0"/>
              </a:rPr>
              <a:t>Long Description2:</a:t>
            </a:r>
          </a:p>
          <a:p>
            <a:r>
              <a:rPr lang="en-US" sz="1200" noProof="0" dirty="0">
                <a:latin typeface="Arial" panose="020B0604020202020204" pitchFamily="34" charset="0"/>
                <a:cs typeface="Arial" panose="020B0604020202020204" pitchFamily="34" charset="0"/>
              </a:rPr>
              <a:t>The code from top to bottom is as follows. </a:t>
            </a:r>
          </a:p>
          <a:p>
            <a:r>
              <a:rPr lang="en-US" sz="1200" noProof="0" dirty="0">
                <a:latin typeface="Arial" panose="020B0604020202020204" pitchFamily="34" charset="0"/>
                <a:cs typeface="Arial" panose="020B0604020202020204" pitchFamily="34" charset="0"/>
              </a:rPr>
              <a:t>IF left parenthesis </a:t>
            </a:r>
            <a:r>
              <a:rPr lang="en-US" sz="1200" noProof="0" dirty="0" err="1">
                <a:latin typeface="Arial" panose="020B0604020202020204" pitchFamily="34" charset="0"/>
                <a:cs typeface="Arial" panose="020B0604020202020204" pitchFamily="34" charset="0"/>
              </a:rPr>
              <a:t>Addr</a:t>
            </a:r>
            <a:r>
              <a:rPr lang="en-US" sz="1200" noProof="0" dirty="0">
                <a:latin typeface="Arial" panose="020B0604020202020204" pitchFamily="34" charset="0"/>
                <a:cs typeface="Arial" panose="020B0604020202020204" pitchFamily="34" charset="0"/>
              </a:rPr>
              <a:t> is greater than LIMIT right parenthesis implies NOT OKAY </a:t>
            </a:r>
          </a:p>
          <a:p>
            <a:r>
              <a:rPr lang="en-US" sz="1200" noProof="0" dirty="0">
                <a:latin typeface="Arial" panose="020B0604020202020204" pitchFamily="34" charset="0"/>
                <a:cs typeface="Arial" panose="020B0604020202020204" pitchFamily="34" charset="0"/>
              </a:rPr>
              <a:t>IF left parenthesis BASE plus </a:t>
            </a:r>
            <a:r>
              <a:rPr lang="en-US" sz="1200" noProof="0" dirty="0" err="1">
                <a:latin typeface="Arial" panose="020B0604020202020204" pitchFamily="34" charset="0"/>
                <a:cs typeface="Arial" panose="020B0604020202020204" pitchFamily="34" charset="0"/>
              </a:rPr>
              <a:t>Addr</a:t>
            </a:r>
            <a:r>
              <a:rPr lang="en-US" sz="1200" noProof="0" dirty="0">
                <a:latin typeface="Arial" panose="020B0604020202020204" pitchFamily="34" charset="0"/>
                <a:cs typeface="Arial" panose="020B0604020202020204" pitchFamily="34" charset="0"/>
              </a:rPr>
              <a:t> is less than BASE right parenthesis implies NOT OKAY. </a:t>
            </a:r>
          </a:p>
        </p:txBody>
      </p:sp>
      <p:sp>
        <p:nvSpPr>
          <p:cNvPr id="4" name="Slide Number Placeholder 3">
            <a:extLst>
              <a:ext uri="{FF2B5EF4-FFF2-40B4-BE49-F238E27FC236}">
                <a16:creationId xmlns:a16="http://schemas.microsoft.com/office/drawing/2014/main" id="{76B0322F-06C7-00A5-F506-F14D70A1080B}"/>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510687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noProof="0" dirty="0">
                <a:latin typeface="Arial" panose="020B0604020202020204" pitchFamily="34" charset="0"/>
                <a:cs typeface="Arial" panose="020B0604020202020204" pitchFamily="34" charset="0"/>
              </a:rPr>
              <a:t>Long Description1:</a:t>
            </a:r>
          </a:p>
          <a:p>
            <a:pPr>
              <a:lnSpc>
                <a:spcPct val="107000"/>
              </a:lnSpc>
              <a:spcAft>
                <a:spcPts val="800"/>
              </a:spcAft>
            </a:pPr>
            <a:r>
              <a:rPr lang="en-US" sz="1200" dirty="0">
                <a:effectLst/>
                <a:latin typeface="Arial" panose="020B0604020202020204" pitchFamily="34" charset="0"/>
                <a:ea typeface="Calibri" panose="020F0502020204030204" pitchFamily="34" charset="0"/>
                <a:cs typeface="Arial" panose="020B0604020202020204" pitchFamily="34" charset="0"/>
              </a:rPr>
              <a:t>The block consists of 8191 rows having address space labeled from bottom to top as 0, 4, 8, 12, 16, 20, 24, 28, up to 16380, and then 16384, 16388, 16392, 16396, 16400, </a:t>
            </a:r>
            <a:r>
              <a:rPr lang="en-US" sz="1200" dirty="0">
                <a:effectLst/>
                <a:highlight>
                  <a:srgbClr val="FFFF00"/>
                </a:highlight>
                <a:latin typeface="Arial" panose="020B0604020202020204" pitchFamily="34" charset="0"/>
                <a:ea typeface="Calibri" panose="020F0502020204030204" pitchFamily="34" charset="0"/>
                <a:cs typeface="Arial" panose="020B0604020202020204" pitchFamily="34" charset="0"/>
              </a:rPr>
              <a:t>16404,</a:t>
            </a:r>
            <a:r>
              <a:rPr lang="en-US" sz="1200" dirty="0">
                <a:effectLst/>
                <a:latin typeface="Arial" panose="020B0604020202020204" pitchFamily="34" charset="0"/>
                <a:ea typeface="Calibri" panose="020F0502020204030204" pitchFamily="34" charset="0"/>
                <a:cs typeface="Arial" panose="020B0604020202020204" pitchFamily="34" charset="0"/>
              </a:rPr>
              <a:t> 16408, 16412, up to 32764. The rows 0, 4, 8, 12, 16, 20, 24, 28, 16380, 16384, 16412, and 32764 are labeled J M P 24, MOV, ADD, 0, J M P 28, C M P and 0, respectively. Half of the number of rows from the bottom are shaded. The limit register with address space 16384 points above the top row of the block and the base register with address space 16384 points to the row labeled J M P 28.</a:t>
            </a:r>
          </a:p>
          <a:p>
            <a:endParaRPr lang="en-US" sz="1200" noProof="0" dirty="0">
              <a:latin typeface="Arial" panose="020B0604020202020204" pitchFamily="34" charset="0"/>
              <a:cs typeface="Arial" panose="020B0604020202020204" pitchFamily="34" charset="0"/>
            </a:endParaRPr>
          </a:p>
          <a:p>
            <a:r>
              <a:rPr lang="en-US" sz="1200" noProof="0" dirty="0">
                <a:latin typeface="Arial" panose="020B0604020202020204" pitchFamily="34" charset="0"/>
                <a:cs typeface="Arial" panose="020B0604020202020204" pitchFamily="34" charset="0"/>
              </a:rPr>
              <a:t>Long Description2:</a:t>
            </a:r>
          </a:p>
          <a:p>
            <a:r>
              <a:rPr lang="en-US" sz="1200" noProof="0" dirty="0">
                <a:latin typeface="Arial" panose="020B0604020202020204" pitchFamily="34" charset="0"/>
                <a:cs typeface="Arial" panose="020B0604020202020204" pitchFamily="34" charset="0"/>
              </a:rPr>
              <a:t>The code from top to bottom is as follows. </a:t>
            </a:r>
          </a:p>
          <a:p>
            <a:r>
              <a:rPr lang="en-US" sz="1200" noProof="0" dirty="0">
                <a:latin typeface="Arial" panose="020B0604020202020204" pitchFamily="34" charset="0"/>
                <a:cs typeface="Arial" panose="020B0604020202020204" pitchFamily="34" charset="0"/>
              </a:rPr>
              <a:t>IF left parenthesis </a:t>
            </a:r>
            <a:r>
              <a:rPr lang="en-US" sz="1200" noProof="0" dirty="0" err="1">
                <a:latin typeface="Arial" panose="020B0604020202020204" pitchFamily="34" charset="0"/>
                <a:cs typeface="Arial" panose="020B0604020202020204" pitchFamily="34" charset="0"/>
              </a:rPr>
              <a:t>Addr</a:t>
            </a:r>
            <a:r>
              <a:rPr lang="en-US" sz="1200" noProof="0" dirty="0">
                <a:latin typeface="Arial" panose="020B0604020202020204" pitchFamily="34" charset="0"/>
                <a:cs typeface="Arial" panose="020B0604020202020204" pitchFamily="34" charset="0"/>
              </a:rPr>
              <a:t> is greater than LIMIT right parenthesis implies NOT OKAY </a:t>
            </a:r>
          </a:p>
          <a:p>
            <a:r>
              <a:rPr lang="en-US" sz="1200" noProof="0" dirty="0">
                <a:latin typeface="Arial" panose="020B0604020202020204" pitchFamily="34" charset="0"/>
                <a:cs typeface="Arial" panose="020B0604020202020204" pitchFamily="34" charset="0"/>
              </a:rPr>
              <a:t>IF left parenthesis BASE plus </a:t>
            </a:r>
            <a:r>
              <a:rPr lang="en-US" sz="1200" noProof="0" dirty="0" err="1">
                <a:latin typeface="Arial" panose="020B0604020202020204" pitchFamily="34" charset="0"/>
                <a:cs typeface="Arial" panose="020B0604020202020204" pitchFamily="34" charset="0"/>
              </a:rPr>
              <a:t>Addr</a:t>
            </a:r>
            <a:r>
              <a:rPr lang="en-US" sz="1200" noProof="0" dirty="0">
                <a:latin typeface="Arial" panose="020B0604020202020204" pitchFamily="34" charset="0"/>
                <a:cs typeface="Arial" panose="020B0604020202020204" pitchFamily="34" charset="0"/>
              </a:rPr>
              <a:t> is less than BASE right parenthesis implies NOT OKAY.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431172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AD5F17AF-988C-DB36-012A-7104A854AB4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EFB5CE1-61F2-41FF-8240-8D894DA1E43F}" type="slidenum">
              <a:rPr lang="en-US" altLang="en-US">
                <a:latin typeface="Helvetica" panose="020B0604020202020204" pitchFamily="34" charset="0"/>
              </a:rPr>
              <a:pPr/>
              <a:t>7</a:t>
            </a:fld>
            <a:endParaRPr lang="en-US" altLang="en-US">
              <a:latin typeface="Helvetica" panose="020B0604020202020204" pitchFamily="34" charset="0"/>
            </a:endParaRPr>
          </a:p>
        </p:txBody>
      </p:sp>
      <p:sp>
        <p:nvSpPr>
          <p:cNvPr id="80899" name="Rectangle 2">
            <a:extLst>
              <a:ext uri="{FF2B5EF4-FFF2-40B4-BE49-F238E27FC236}">
                <a16:creationId xmlns:a16="http://schemas.microsoft.com/office/drawing/2014/main" id="{192121C6-D6E9-C913-A8FF-C4CA85FE6989}"/>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53FECCBA-C2E0-15B6-9F0E-546937038C8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9605710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7368B04D-1BE2-499C-6094-9268567A1A3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47900C-160C-4246-A1CD-2300EA0182D2}" type="slidenum">
              <a:rPr lang="en-US" altLang="en-US">
                <a:latin typeface="Helvetica" panose="020B0604020202020204" pitchFamily="34" charset="0"/>
              </a:rPr>
              <a:pPr/>
              <a:t>10</a:t>
            </a:fld>
            <a:endParaRPr lang="en-US" altLang="en-US">
              <a:latin typeface="Helvetica" panose="020B0604020202020204" pitchFamily="34" charset="0"/>
            </a:endParaRPr>
          </a:p>
        </p:txBody>
      </p:sp>
      <p:sp>
        <p:nvSpPr>
          <p:cNvPr id="82947" name="Rectangle 2">
            <a:extLst>
              <a:ext uri="{FF2B5EF4-FFF2-40B4-BE49-F238E27FC236}">
                <a16:creationId xmlns:a16="http://schemas.microsoft.com/office/drawing/2014/main" id="{3CAF2A41-D9EC-CC69-D7BE-3C72040F1741}"/>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id="{6B08D2F7-4A96-2FD3-37CB-B199C4CC136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609600" y="215371"/>
            <a:ext cx="109728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609600" y="816429"/>
            <a:ext cx="109728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3" name="Picture Placeholder 2">
            <a:extLst>
              <a:ext uri="{FF2B5EF4-FFF2-40B4-BE49-F238E27FC236}">
                <a16:creationId xmlns:a16="http://schemas.microsoft.com/office/drawing/2014/main" id="{6C365419-6FC7-3371-D131-FD28CF37EE63}"/>
              </a:ext>
            </a:extLst>
          </p:cNvPr>
          <p:cNvSpPr>
            <a:spLocks noGrp="1"/>
          </p:cNvSpPr>
          <p:nvPr>
            <p:ph type="pic" sz="quarter" idx="18"/>
          </p:nvPr>
        </p:nvSpPr>
        <p:spPr>
          <a:xfrm>
            <a:off x="609600" y="1719263"/>
            <a:ext cx="5486400" cy="4406900"/>
          </a:xfrm>
        </p:spPr>
        <p:txBody>
          <a:bodyPr/>
          <a:lstStyle/>
          <a:p>
            <a:endParaRPr lang="en-US"/>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6705600" y="1600200"/>
            <a:ext cx="4876800" cy="1492250"/>
          </a:xfrm>
        </p:spPr>
        <p:txBody>
          <a:bodyPr anchor="b"/>
          <a:lstStyle>
            <a:lvl1pPr marL="101600" indent="0">
              <a:buNone/>
              <a:defRPr sz="3000"/>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6705600" y="3252789"/>
            <a:ext cx="4876800" cy="2873375"/>
          </a:xfrm>
        </p:spPr>
        <p:txBody>
          <a:bodyPr/>
          <a:lstStyle>
            <a:lvl1pPr marL="101600" indent="0">
              <a:buNone/>
              <a:defRPr sz="2200"/>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609601" y="6400801"/>
            <a:ext cx="1335617"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796117" y="6400800"/>
            <a:ext cx="8786283"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hasCustomPrompt="1"/>
          </p:nvPr>
        </p:nvSpPr>
        <p:spPr>
          <a:xfrm>
            <a:off x="609600" y="1552575"/>
            <a:ext cx="2514600" cy="4438650"/>
          </a:xfrm>
        </p:spPr>
        <p:txBody>
          <a:bodyPr/>
          <a:lstStyle>
            <a:lvl1pPr>
              <a:defRPr/>
            </a:lvl1pPr>
          </a:lstStyle>
          <a:p>
            <a:pPr lvl="0"/>
            <a:r>
              <a:rPr lang="en-US" dirty="0"/>
              <a:t>Click to add text</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hasCustomPrompt="1"/>
          </p:nvPr>
        </p:nvSpPr>
        <p:spPr>
          <a:xfrm>
            <a:off x="3430124" y="1552575"/>
            <a:ext cx="2514600" cy="4438650"/>
          </a:xfrm>
        </p:spPr>
        <p:txBody>
          <a:bodyPr/>
          <a:lstStyle/>
          <a:p>
            <a:pPr lvl="0"/>
            <a:r>
              <a:rPr lang="en-US" dirty="0"/>
              <a:t>Click to add text</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hasCustomPrompt="1"/>
          </p:nvPr>
        </p:nvSpPr>
        <p:spPr>
          <a:xfrm>
            <a:off x="6250648" y="1552575"/>
            <a:ext cx="2514600" cy="4438650"/>
          </a:xfrm>
        </p:spPr>
        <p:txBody>
          <a:bodyPr/>
          <a:lstStyle/>
          <a:p>
            <a:pPr lvl="0"/>
            <a:r>
              <a:rPr lang="en-US" dirty="0"/>
              <a:t>Click to add text</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hasCustomPrompt="1"/>
          </p:nvPr>
        </p:nvSpPr>
        <p:spPr>
          <a:xfrm>
            <a:off x="9071171" y="1552575"/>
            <a:ext cx="2514600" cy="4438650"/>
          </a:xfrm>
        </p:spPr>
        <p:txBody>
          <a:bodyPr/>
          <a:lstStyle/>
          <a:p>
            <a:pPr marL="256032" marR="0" lvl="0" indent="-154432" algn="l" defTabSz="914400" rtl="0" eaLnBrk="1" fontAlgn="auto" latinLnBrk="0" hangingPunct="1">
              <a:lnSpc>
                <a:spcPct val="100000"/>
              </a:lnSpc>
              <a:spcBef>
                <a:spcPts val="1500"/>
              </a:spcBef>
              <a:spcAft>
                <a:spcPts val="0"/>
              </a:spcAft>
              <a:buClr>
                <a:srgbClr val="007FA3"/>
              </a:buClr>
              <a:buSzPct val="100000"/>
              <a:buFont typeface="Arial"/>
              <a:buChar char="•"/>
              <a:tabLst/>
              <a:defRPr/>
            </a:pPr>
            <a:r>
              <a:rPr lang="en-US" dirty="0"/>
              <a:t>Click to add text</a:t>
            </a:r>
          </a:p>
        </p:txBody>
      </p:sp>
      <p:sp>
        <p:nvSpPr>
          <p:cNvPr id="35" name="Shape 35"/>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609600" y="228601"/>
            <a:ext cx="109728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609601" y="1512889"/>
            <a:ext cx="10977033" cy="3417887"/>
          </a:xfrm>
        </p:spPr>
        <p:txBody>
          <a:bodyPr/>
          <a:lstStyle/>
          <a:p>
            <a:endParaRPr lang="en-US" dirty="0"/>
          </a:p>
        </p:txBody>
      </p:sp>
      <p:sp>
        <p:nvSpPr>
          <p:cNvPr id="55" name="Content Placeholder"/>
          <p:cNvSpPr txBox="1">
            <a:spLocks noGrp="1"/>
          </p:cNvSpPr>
          <p:nvPr>
            <p:ph type="body" idx="1" hasCustomPrompt="1"/>
          </p:nvPr>
        </p:nvSpPr>
        <p:spPr>
          <a:xfrm>
            <a:off x="609600" y="5050972"/>
            <a:ext cx="109728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dk1"/>
                </a:solidFill>
              </a:rPr>
              <a:pPr algn="r">
                <a:buSzPct val="25000"/>
              </a:pPr>
              <a:t>‹#›</a:t>
            </a:fld>
            <a:endParaRPr lang="en-US" sz="900">
              <a:solidFill>
                <a:schemeClr val="dk1"/>
              </a:solidFil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609600" y="1481139"/>
            <a:ext cx="5979584"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hasCustomPrompt="1"/>
          </p:nvPr>
        </p:nvSpPr>
        <p:spPr>
          <a:xfrm>
            <a:off x="6731000" y="1481139"/>
            <a:ext cx="4851400" cy="3754437"/>
          </a:xfrm>
        </p:spPr>
        <p:txBody>
          <a:bodyPr/>
          <a:lstStyle/>
          <a:p>
            <a:pPr lvl="0"/>
            <a:r>
              <a:rPr lang="en-US" dirty="0"/>
              <a:t>Click to add text</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609600" y="5343525"/>
            <a:ext cx="109728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3977218" y="4359276"/>
            <a:ext cx="4643967"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3977217" y="1681163"/>
            <a:ext cx="4643967"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1077479" y="1681163"/>
            <a:ext cx="1627621"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1077479" y="2647157"/>
            <a:ext cx="1608667"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1077479" y="3613151"/>
            <a:ext cx="1608667"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9842499" y="1681163"/>
            <a:ext cx="1739900"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9842499" y="2651590"/>
            <a:ext cx="1739900"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9842499" y="3613152"/>
            <a:ext cx="1739900"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609602" y="4392614"/>
            <a:ext cx="2809764"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609600" y="1817688"/>
            <a:ext cx="2809765"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3699497" y="1794947"/>
            <a:ext cx="204615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3699497" y="2707482"/>
            <a:ext cx="204615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3699497" y="3597276"/>
            <a:ext cx="204615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6575462" y="4347440"/>
            <a:ext cx="2809764"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6575462" y="1806537"/>
            <a:ext cx="2809764"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9739441" y="1794947"/>
            <a:ext cx="204615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9739439" y="2707481"/>
            <a:ext cx="204615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9739439" y="3579818"/>
            <a:ext cx="204616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85043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9654793-A872-2FD4-FD57-60715A5536F2}"/>
              </a:ext>
            </a:extLst>
          </p:cNvPr>
          <p:cNvSpPr/>
          <p:nvPr userDrawn="1"/>
        </p:nvSpPr>
        <p:spPr bwMode="auto">
          <a:xfrm>
            <a:off x="5882640" y="0"/>
            <a:ext cx="6309360" cy="685800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solidFill>
              <a:effectLst/>
              <a:latin typeface="Verdana" charset="0"/>
            </a:endParaRPr>
          </a:p>
        </p:txBody>
      </p:sp>
      <p:sp>
        <p:nvSpPr>
          <p:cNvPr id="4" name="Rectangle 3">
            <a:extLst>
              <a:ext uri="{FF2B5EF4-FFF2-40B4-BE49-F238E27FC236}">
                <a16:creationId xmlns:a16="http://schemas.microsoft.com/office/drawing/2014/main" id="{044BEB6A-82B5-4D8A-948D-77DBD22B7BFB}"/>
              </a:ext>
            </a:extLst>
          </p:cNvPr>
          <p:cNvSpPr/>
          <p:nvPr userDrawn="1"/>
        </p:nvSpPr>
        <p:spPr bwMode="auto">
          <a:xfrm>
            <a:off x="0" y="0"/>
            <a:ext cx="5882640" cy="6858000"/>
          </a:xfrm>
          <a:prstGeom prst="rect">
            <a:avLst/>
          </a:prstGeom>
          <a:solidFill>
            <a:srgbClr val="007FA3"/>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solidFill>
              <a:effectLst/>
              <a:latin typeface="Verdana" charset="0"/>
            </a:endParaRPr>
          </a:p>
        </p:txBody>
      </p:sp>
      <p:sp>
        <p:nvSpPr>
          <p:cNvPr id="2" name="Title 1"/>
          <p:cNvSpPr>
            <a:spLocks noGrp="1"/>
          </p:cNvSpPr>
          <p:nvPr>
            <p:ph type="title"/>
          </p:nvPr>
        </p:nvSpPr>
        <p:spPr>
          <a:xfrm>
            <a:off x="376767" y="1233488"/>
            <a:ext cx="4956387" cy="4530725"/>
          </a:xfrm>
        </p:spPr>
        <p:txBody>
          <a:bodyPr anchor="ct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6686126" y="1233488"/>
            <a:ext cx="4956387" cy="4530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863885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9654793-A872-2FD4-FD57-60715A5536F2}"/>
              </a:ext>
            </a:extLst>
          </p:cNvPr>
          <p:cNvSpPr/>
          <p:nvPr userDrawn="1"/>
        </p:nvSpPr>
        <p:spPr bwMode="auto">
          <a:xfrm>
            <a:off x="0" y="0"/>
            <a:ext cx="6309360" cy="685800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solidFill>
              <a:effectLst/>
              <a:latin typeface="Verdana" charset="0"/>
            </a:endParaRPr>
          </a:p>
        </p:txBody>
      </p:sp>
      <p:sp>
        <p:nvSpPr>
          <p:cNvPr id="4" name="Rectangle 3">
            <a:extLst>
              <a:ext uri="{FF2B5EF4-FFF2-40B4-BE49-F238E27FC236}">
                <a16:creationId xmlns:a16="http://schemas.microsoft.com/office/drawing/2014/main" id="{044BEB6A-82B5-4D8A-948D-77DBD22B7BFB}"/>
              </a:ext>
            </a:extLst>
          </p:cNvPr>
          <p:cNvSpPr/>
          <p:nvPr userDrawn="1"/>
        </p:nvSpPr>
        <p:spPr bwMode="auto">
          <a:xfrm>
            <a:off x="6309360" y="0"/>
            <a:ext cx="5882640" cy="6858000"/>
          </a:xfrm>
          <a:prstGeom prst="rect">
            <a:avLst/>
          </a:prstGeom>
          <a:solidFill>
            <a:srgbClr val="007FA3"/>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solidFill>
              <a:effectLst/>
              <a:latin typeface="Verdana" charset="0"/>
            </a:endParaRPr>
          </a:p>
        </p:txBody>
      </p:sp>
      <p:sp>
        <p:nvSpPr>
          <p:cNvPr id="2" name="Title 1"/>
          <p:cNvSpPr>
            <a:spLocks noGrp="1"/>
          </p:cNvSpPr>
          <p:nvPr>
            <p:ph type="title"/>
          </p:nvPr>
        </p:nvSpPr>
        <p:spPr>
          <a:xfrm>
            <a:off x="6772486" y="1233488"/>
            <a:ext cx="4956387" cy="4530725"/>
          </a:xfrm>
        </p:spPr>
        <p:txBody>
          <a:bodyPr anchor="ct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803486" y="1233488"/>
            <a:ext cx="4956387" cy="4530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008114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85043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8504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12192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914400" y="762001"/>
            <a:ext cx="103632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899584" y="3962400"/>
            <a:ext cx="10392833"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IN">
              <a:solidFill>
                <a:srgbClr val="FFFFFF"/>
              </a:solidFill>
            </a:endParaRPr>
          </a:p>
        </p:txBody>
      </p:sp>
      <p:sp>
        <p:nvSpPr>
          <p:cNvPr id="23" name="Shape 23"/>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defRPr/>
            </a:pPr>
            <a:fld id="{00000000-1234-1234-1234-123412341234}" type="slidenum">
              <a:rPr lang="en-US" sz="900" smtClean="0">
                <a:solidFill>
                  <a:srgbClr val="FFFFFF"/>
                </a:solidFill>
              </a:rPr>
              <a:pPr algn="r">
                <a:buSzPct val="25000"/>
                <a:defRPr/>
              </a:pPr>
              <a:t>‹#›</a:t>
            </a:fld>
            <a:endParaRPr lang="en-US" sz="900">
              <a:solidFill>
                <a:srgbClr val="FFFFFF"/>
              </a:solidFill>
            </a:endParaRPr>
          </a:p>
        </p:txBody>
      </p:sp>
      <p:sp>
        <p:nvSpPr>
          <p:cNvPr id="13" name="Picture Placeholder 8">
            <a:extLst>
              <a:ext uri="{FF2B5EF4-FFF2-40B4-BE49-F238E27FC236}">
                <a16:creationId xmlns:a16="http://schemas.microsoft.com/office/drawing/2014/main" id="{C6122C06-0248-45C8-9890-FDA2C7B0CDBA}"/>
              </a:ext>
            </a:extLst>
          </p:cNvPr>
          <p:cNvSpPr>
            <a:spLocks noGrp="1"/>
          </p:cNvSpPr>
          <p:nvPr>
            <p:ph type="pic" sz="quarter" idx="16" hasCustomPrompt="1"/>
          </p:nvPr>
        </p:nvSpPr>
        <p:spPr>
          <a:xfrm>
            <a:off x="609601" y="6400801"/>
            <a:ext cx="1335617"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3" name="Content Placeholder 2">
            <a:extLst>
              <a:ext uri="{FF2B5EF4-FFF2-40B4-BE49-F238E27FC236}">
                <a16:creationId xmlns:a16="http://schemas.microsoft.com/office/drawing/2014/main" id="{B3F9E3F0-3064-41BA-BF34-B5D9350D8D48}"/>
              </a:ext>
            </a:extLst>
          </p:cNvPr>
          <p:cNvSpPr>
            <a:spLocks noGrp="1"/>
          </p:cNvSpPr>
          <p:nvPr>
            <p:ph sz="quarter" idx="17" hasCustomPrompt="1"/>
          </p:nvPr>
        </p:nvSpPr>
        <p:spPr>
          <a:xfrm>
            <a:off x="2448536" y="6400801"/>
            <a:ext cx="9211733"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42159409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61420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8504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61420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85043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85043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850432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609601" y="1441450"/>
            <a:ext cx="10977033" cy="470996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9" name="Title Placeholder"/>
          <p:cNvSpPr txBox="1">
            <a:spLocks noGrp="1"/>
          </p:cNvSpPr>
          <p:nvPr>
            <p:ph type="ctrTitle"/>
          </p:nvPr>
        </p:nvSpPr>
        <p:spPr>
          <a:xfrm>
            <a:off x="914400" y="762001"/>
            <a:ext cx="103632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899584" y="3962400"/>
            <a:ext cx="10392833"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IN">
              <a:solidFill>
                <a:srgbClr val="FFFFFF"/>
              </a:solidFill>
            </a:endParaRPr>
          </a:p>
        </p:txBody>
      </p:sp>
      <p:sp>
        <p:nvSpPr>
          <p:cNvPr id="23" name="Shape 23"/>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defRPr/>
            </a:pPr>
            <a:fld id="{00000000-1234-1234-1234-123412341234}" type="slidenum">
              <a:rPr lang="en-US" sz="900" smtClean="0">
                <a:solidFill>
                  <a:srgbClr val="FFFFFF"/>
                </a:solidFill>
              </a:rPr>
              <a:pPr algn="r">
                <a:buSzPct val="25000"/>
                <a:defRPr/>
              </a:pPr>
              <a:t>‹#›</a:t>
            </a:fld>
            <a:endParaRPr lang="en-US" sz="900">
              <a:solidFill>
                <a:srgbClr val="FFFFFF"/>
              </a:solidFill>
            </a:endParaRPr>
          </a:p>
        </p:txBody>
      </p:sp>
    </p:spTree>
    <p:extLst>
      <p:ext uri="{BB962C8B-B14F-4D97-AF65-F5344CB8AC3E}">
        <p14:creationId xmlns:p14="http://schemas.microsoft.com/office/powerpoint/2010/main" val="1456320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609601" y="1556327"/>
            <a:ext cx="3302759" cy="340712"/>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609601" y="2047588"/>
            <a:ext cx="3302759" cy="340713"/>
          </a:xfrm>
        </p:spPr>
        <p:txBody>
          <a:bodyPr/>
          <a:lstStyle/>
          <a:p>
            <a:pPr lvl="0"/>
            <a:r>
              <a:rPr lang="en-US" dirty="0"/>
              <a:t>Edit Master text styles</a:t>
            </a:r>
          </a:p>
        </p:txBody>
      </p:sp>
      <p:sp>
        <p:nvSpPr>
          <p:cNvPr id="35" name="Shape 35"/>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
        <p:nvSpPr>
          <p:cNvPr id="3" name="Content Placeholder 2">
            <a:extLst>
              <a:ext uri="{FF2B5EF4-FFF2-40B4-BE49-F238E27FC236}">
                <a16:creationId xmlns:a16="http://schemas.microsoft.com/office/drawing/2014/main" id="{7F30CDCE-5BCC-7BDD-3B0F-1B1A014F146C}"/>
              </a:ext>
            </a:extLst>
          </p:cNvPr>
          <p:cNvSpPr>
            <a:spLocks noGrp="1"/>
          </p:cNvSpPr>
          <p:nvPr>
            <p:ph sz="quarter" idx="15"/>
          </p:nvPr>
        </p:nvSpPr>
        <p:spPr>
          <a:xfrm>
            <a:off x="609600" y="2489979"/>
            <a:ext cx="3302000" cy="369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63004579-7CF5-716E-D24A-F863879841A3}"/>
              </a:ext>
            </a:extLst>
          </p:cNvPr>
          <p:cNvSpPr>
            <a:spLocks noGrp="1"/>
          </p:cNvSpPr>
          <p:nvPr>
            <p:ph sz="quarter" idx="16"/>
          </p:nvPr>
        </p:nvSpPr>
        <p:spPr>
          <a:xfrm>
            <a:off x="609600" y="2962276"/>
            <a:ext cx="3302000" cy="466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B09CD487-CAAD-1424-0268-3E479271240D}"/>
              </a:ext>
            </a:extLst>
          </p:cNvPr>
          <p:cNvSpPr>
            <a:spLocks noGrp="1"/>
          </p:cNvSpPr>
          <p:nvPr>
            <p:ph sz="quarter" idx="17"/>
          </p:nvPr>
        </p:nvSpPr>
        <p:spPr>
          <a:xfrm>
            <a:off x="609600" y="3530601"/>
            <a:ext cx="3302000" cy="466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a:extLst>
              <a:ext uri="{FF2B5EF4-FFF2-40B4-BE49-F238E27FC236}">
                <a16:creationId xmlns:a16="http://schemas.microsoft.com/office/drawing/2014/main" id="{7F000FC8-C68B-A14A-3E13-2EEBDEDB0890}"/>
              </a:ext>
            </a:extLst>
          </p:cNvPr>
          <p:cNvSpPr>
            <a:spLocks noGrp="1"/>
          </p:cNvSpPr>
          <p:nvPr>
            <p:ph sz="quarter" idx="18"/>
          </p:nvPr>
        </p:nvSpPr>
        <p:spPr>
          <a:xfrm>
            <a:off x="609600" y="4098926"/>
            <a:ext cx="3302000" cy="568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a:extLst>
              <a:ext uri="{FF2B5EF4-FFF2-40B4-BE49-F238E27FC236}">
                <a16:creationId xmlns:a16="http://schemas.microsoft.com/office/drawing/2014/main" id="{54B1AF37-1DD1-BBD1-B8B4-AE1A266E5E35}"/>
              </a:ext>
            </a:extLst>
          </p:cNvPr>
          <p:cNvSpPr>
            <a:spLocks noGrp="1"/>
          </p:cNvSpPr>
          <p:nvPr>
            <p:ph sz="quarter" idx="19"/>
          </p:nvPr>
        </p:nvSpPr>
        <p:spPr>
          <a:xfrm>
            <a:off x="609600" y="4768851"/>
            <a:ext cx="3302000" cy="568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a:extLst>
              <a:ext uri="{FF2B5EF4-FFF2-40B4-BE49-F238E27FC236}">
                <a16:creationId xmlns:a16="http://schemas.microsoft.com/office/drawing/2014/main" id="{469CD552-79C5-C1DC-DF27-84AB08154959}"/>
              </a:ext>
            </a:extLst>
          </p:cNvPr>
          <p:cNvSpPr>
            <a:spLocks noGrp="1"/>
          </p:cNvSpPr>
          <p:nvPr>
            <p:ph sz="quarter" idx="20"/>
          </p:nvPr>
        </p:nvSpPr>
        <p:spPr>
          <a:xfrm>
            <a:off x="609600" y="5438776"/>
            <a:ext cx="3302000" cy="466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16">
            <a:extLst>
              <a:ext uri="{FF2B5EF4-FFF2-40B4-BE49-F238E27FC236}">
                <a16:creationId xmlns:a16="http://schemas.microsoft.com/office/drawing/2014/main" id="{2E89FE2D-1757-DFD2-7180-DC983B4486C0}"/>
              </a:ext>
            </a:extLst>
          </p:cNvPr>
          <p:cNvSpPr>
            <a:spLocks noGrp="1"/>
          </p:cNvSpPr>
          <p:nvPr>
            <p:ph sz="quarter" idx="21"/>
          </p:nvPr>
        </p:nvSpPr>
        <p:spPr>
          <a:xfrm>
            <a:off x="609600" y="6007101"/>
            <a:ext cx="3302000" cy="466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18">
            <a:extLst>
              <a:ext uri="{FF2B5EF4-FFF2-40B4-BE49-F238E27FC236}">
                <a16:creationId xmlns:a16="http://schemas.microsoft.com/office/drawing/2014/main" id="{9AF7D2AD-7308-86C7-D219-238057F41A54}"/>
              </a:ext>
            </a:extLst>
          </p:cNvPr>
          <p:cNvSpPr>
            <a:spLocks noGrp="1"/>
          </p:cNvSpPr>
          <p:nvPr>
            <p:ph sz="quarter" idx="22"/>
          </p:nvPr>
        </p:nvSpPr>
        <p:spPr>
          <a:xfrm>
            <a:off x="4275667" y="1555751"/>
            <a:ext cx="3302759" cy="3412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20">
            <a:extLst>
              <a:ext uri="{FF2B5EF4-FFF2-40B4-BE49-F238E27FC236}">
                <a16:creationId xmlns:a16="http://schemas.microsoft.com/office/drawing/2014/main" id="{0DA24E68-E342-592A-99A9-907B30D0367E}"/>
              </a:ext>
            </a:extLst>
          </p:cNvPr>
          <p:cNvSpPr>
            <a:spLocks noGrp="1"/>
          </p:cNvSpPr>
          <p:nvPr>
            <p:ph sz="quarter" idx="23"/>
          </p:nvPr>
        </p:nvSpPr>
        <p:spPr>
          <a:xfrm>
            <a:off x="4275667" y="2047876"/>
            <a:ext cx="3302000" cy="339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Content Placeholder 22">
            <a:extLst>
              <a:ext uri="{FF2B5EF4-FFF2-40B4-BE49-F238E27FC236}">
                <a16:creationId xmlns:a16="http://schemas.microsoft.com/office/drawing/2014/main" id="{3B5C48B4-6D6D-05DA-5E7C-174337210982}"/>
              </a:ext>
            </a:extLst>
          </p:cNvPr>
          <p:cNvSpPr>
            <a:spLocks noGrp="1"/>
          </p:cNvSpPr>
          <p:nvPr>
            <p:ph sz="quarter" idx="24"/>
          </p:nvPr>
        </p:nvSpPr>
        <p:spPr>
          <a:xfrm>
            <a:off x="4275667" y="2483822"/>
            <a:ext cx="3302000" cy="369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Content Placeholder 24">
            <a:extLst>
              <a:ext uri="{FF2B5EF4-FFF2-40B4-BE49-F238E27FC236}">
                <a16:creationId xmlns:a16="http://schemas.microsoft.com/office/drawing/2014/main" id="{174B7175-D3C3-5F9C-CDE9-349446361D90}"/>
              </a:ext>
            </a:extLst>
          </p:cNvPr>
          <p:cNvSpPr>
            <a:spLocks noGrp="1"/>
          </p:cNvSpPr>
          <p:nvPr>
            <p:ph sz="quarter" idx="25"/>
          </p:nvPr>
        </p:nvSpPr>
        <p:spPr>
          <a:xfrm>
            <a:off x="4275667" y="2962276"/>
            <a:ext cx="3302000" cy="466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7" name="Content Placeholder 26">
            <a:extLst>
              <a:ext uri="{FF2B5EF4-FFF2-40B4-BE49-F238E27FC236}">
                <a16:creationId xmlns:a16="http://schemas.microsoft.com/office/drawing/2014/main" id="{B1F38809-404C-043D-2007-00DC9A864CDA}"/>
              </a:ext>
            </a:extLst>
          </p:cNvPr>
          <p:cNvSpPr>
            <a:spLocks noGrp="1"/>
          </p:cNvSpPr>
          <p:nvPr>
            <p:ph sz="quarter" idx="26"/>
          </p:nvPr>
        </p:nvSpPr>
        <p:spPr>
          <a:xfrm>
            <a:off x="4275667" y="3536951"/>
            <a:ext cx="3302000" cy="460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9" name="Content Placeholder 28">
            <a:extLst>
              <a:ext uri="{FF2B5EF4-FFF2-40B4-BE49-F238E27FC236}">
                <a16:creationId xmlns:a16="http://schemas.microsoft.com/office/drawing/2014/main" id="{08C66750-891C-3AAF-7444-609C0A2389E7}"/>
              </a:ext>
            </a:extLst>
          </p:cNvPr>
          <p:cNvSpPr>
            <a:spLocks noGrp="1"/>
          </p:cNvSpPr>
          <p:nvPr>
            <p:ph sz="quarter" idx="27"/>
          </p:nvPr>
        </p:nvSpPr>
        <p:spPr>
          <a:xfrm>
            <a:off x="4275667" y="4105276"/>
            <a:ext cx="3302000" cy="460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2" name="Content Placeholder 31">
            <a:extLst>
              <a:ext uri="{FF2B5EF4-FFF2-40B4-BE49-F238E27FC236}">
                <a16:creationId xmlns:a16="http://schemas.microsoft.com/office/drawing/2014/main" id="{6437E908-BA8A-E988-D9EF-983B7FC972F3}"/>
              </a:ext>
            </a:extLst>
          </p:cNvPr>
          <p:cNvSpPr>
            <a:spLocks noGrp="1"/>
          </p:cNvSpPr>
          <p:nvPr>
            <p:ph sz="quarter" idx="28"/>
          </p:nvPr>
        </p:nvSpPr>
        <p:spPr>
          <a:xfrm>
            <a:off x="4275667" y="4768851"/>
            <a:ext cx="3302000" cy="460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4" name="Content Placeholder 33">
            <a:extLst>
              <a:ext uri="{FF2B5EF4-FFF2-40B4-BE49-F238E27FC236}">
                <a16:creationId xmlns:a16="http://schemas.microsoft.com/office/drawing/2014/main" id="{D2D51D1F-5408-477E-EE89-FD6AAC90A866}"/>
              </a:ext>
            </a:extLst>
          </p:cNvPr>
          <p:cNvSpPr>
            <a:spLocks noGrp="1"/>
          </p:cNvSpPr>
          <p:nvPr>
            <p:ph sz="quarter" idx="29"/>
          </p:nvPr>
        </p:nvSpPr>
        <p:spPr>
          <a:xfrm>
            <a:off x="4275667" y="5337176"/>
            <a:ext cx="3302000" cy="568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8" name="Content Placeholder 37">
            <a:extLst>
              <a:ext uri="{FF2B5EF4-FFF2-40B4-BE49-F238E27FC236}">
                <a16:creationId xmlns:a16="http://schemas.microsoft.com/office/drawing/2014/main" id="{5F72FC93-F471-8325-1336-198B3462D116}"/>
              </a:ext>
            </a:extLst>
          </p:cNvPr>
          <p:cNvSpPr>
            <a:spLocks noGrp="1"/>
          </p:cNvSpPr>
          <p:nvPr>
            <p:ph sz="quarter" idx="30"/>
          </p:nvPr>
        </p:nvSpPr>
        <p:spPr>
          <a:xfrm>
            <a:off x="4275667" y="6013451"/>
            <a:ext cx="3302000" cy="460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0" name="Content Placeholder 39">
            <a:extLst>
              <a:ext uri="{FF2B5EF4-FFF2-40B4-BE49-F238E27FC236}">
                <a16:creationId xmlns:a16="http://schemas.microsoft.com/office/drawing/2014/main" id="{1D58EC74-ED57-2C36-4199-C9D7A3925374}"/>
              </a:ext>
            </a:extLst>
          </p:cNvPr>
          <p:cNvSpPr>
            <a:spLocks noGrp="1"/>
          </p:cNvSpPr>
          <p:nvPr>
            <p:ph sz="quarter" idx="31"/>
          </p:nvPr>
        </p:nvSpPr>
        <p:spPr>
          <a:xfrm>
            <a:off x="7941733" y="1555751"/>
            <a:ext cx="3640667" cy="492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2" name="Content Placeholder 41">
            <a:extLst>
              <a:ext uri="{FF2B5EF4-FFF2-40B4-BE49-F238E27FC236}">
                <a16:creationId xmlns:a16="http://schemas.microsoft.com/office/drawing/2014/main" id="{C7C32E3E-D21C-5E32-AC0D-DA5CA3C9A189}"/>
              </a:ext>
            </a:extLst>
          </p:cNvPr>
          <p:cNvSpPr>
            <a:spLocks noGrp="1"/>
          </p:cNvSpPr>
          <p:nvPr>
            <p:ph sz="quarter" idx="32"/>
          </p:nvPr>
        </p:nvSpPr>
        <p:spPr>
          <a:xfrm>
            <a:off x="7941733" y="2184400"/>
            <a:ext cx="3640667" cy="369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4" name="Content Placeholder 43">
            <a:extLst>
              <a:ext uri="{FF2B5EF4-FFF2-40B4-BE49-F238E27FC236}">
                <a16:creationId xmlns:a16="http://schemas.microsoft.com/office/drawing/2014/main" id="{6EA9621D-8995-B16F-BC50-A65065B80F67}"/>
              </a:ext>
            </a:extLst>
          </p:cNvPr>
          <p:cNvSpPr>
            <a:spLocks noGrp="1"/>
          </p:cNvSpPr>
          <p:nvPr>
            <p:ph sz="quarter" idx="33"/>
          </p:nvPr>
        </p:nvSpPr>
        <p:spPr>
          <a:xfrm>
            <a:off x="7941733" y="2676526"/>
            <a:ext cx="3640667" cy="466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Content Placeholder 45">
            <a:extLst>
              <a:ext uri="{FF2B5EF4-FFF2-40B4-BE49-F238E27FC236}">
                <a16:creationId xmlns:a16="http://schemas.microsoft.com/office/drawing/2014/main" id="{0D982F60-4DB6-6972-5821-45CD9EDD4A00}"/>
              </a:ext>
            </a:extLst>
          </p:cNvPr>
          <p:cNvSpPr>
            <a:spLocks noGrp="1"/>
          </p:cNvSpPr>
          <p:nvPr>
            <p:ph sz="quarter" idx="34"/>
          </p:nvPr>
        </p:nvSpPr>
        <p:spPr>
          <a:xfrm>
            <a:off x="7941733" y="3251841"/>
            <a:ext cx="3640667" cy="466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Content Placeholder 47">
            <a:extLst>
              <a:ext uri="{FF2B5EF4-FFF2-40B4-BE49-F238E27FC236}">
                <a16:creationId xmlns:a16="http://schemas.microsoft.com/office/drawing/2014/main" id="{9C3D12F3-1DC5-9B42-EFA3-08F391B1D565}"/>
              </a:ext>
            </a:extLst>
          </p:cNvPr>
          <p:cNvSpPr>
            <a:spLocks noGrp="1"/>
          </p:cNvSpPr>
          <p:nvPr>
            <p:ph sz="quarter" idx="35"/>
          </p:nvPr>
        </p:nvSpPr>
        <p:spPr>
          <a:xfrm>
            <a:off x="7941733" y="3827464"/>
            <a:ext cx="3640667" cy="460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0" name="Content Placeholder 49">
            <a:extLst>
              <a:ext uri="{FF2B5EF4-FFF2-40B4-BE49-F238E27FC236}">
                <a16:creationId xmlns:a16="http://schemas.microsoft.com/office/drawing/2014/main" id="{3AE70D92-982E-3C69-0FAD-7A60DA5ECBA3}"/>
              </a:ext>
            </a:extLst>
          </p:cNvPr>
          <p:cNvSpPr>
            <a:spLocks noGrp="1"/>
          </p:cNvSpPr>
          <p:nvPr>
            <p:ph sz="quarter" idx="36"/>
          </p:nvPr>
        </p:nvSpPr>
        <p:spPr>
          <a:xfrm>
            <a:off x="7941733" y="4395789"/>
            <a:ext cx="3640667" cy="568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2" name="Content Placeholder 51">
            <a:extLst>
              <a:ext uri="{FF2B5EF4-FFF2-40B4-BE49-F238E27FC236}">
                <a16:creationId xmlns:a16="http://schemas.microsoft.com/office/drawing/2014/main" id="{5B9EAFB8-AD2C-38AB-ED60-B11E08DAD65A}"/>
              </a:ext>
            </a:extLst>
          </p:cNvPr>
          <p:cNvSpPr>
            <a:spLocks noGrp="1"/>
          </p:cNvSpPr>
          <p:nvPr>
            <p:ph sz="quarter" idx="37"/>
          </p:nvPr>
        </p:nvSpPr>
        <p:spPr>
          <a:xfrm>
            <a:off x="7941733" y="5072064"/>
            <a:ext cx="3640667" cy="460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4" name="Content Placeholder 53">
            <a:extLst>
              <a:ext uri="{FF2B5EF4-FFF2-40B4-BE49-F238E27FC236}">
                <a16:creationId xmlns:a16="http://schemas.microsoft.com/office/drawing/2014/main" id="{0DFC99B1-298D-57B7-1323-6B570D9427D0}"/>
              </a:ext>
            </a:extLst>
          </p:cNvPr>
          <p:cNvSpPr>
            <a:spLocks noGrp="1"/>
          </p:cNvSpPr>
          <p:nvPr>
            <p:ph sz="quarter" idx="38"/>
          </p:nvPr>
        </p:nvSpPr>
        <p:spPr>
          <a:xfrm>
            <a:off x="7941733" y="5640389"/>
            <a:ext cx="3640667" cy="568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921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609600" y="1556327"/>
            <a:ext cx="10972800" cy="4301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609600" y="2253468"/>
            <a:ext cx="10972800" cy="430128"/>
          </a:xfrm>
        </p:spPr>
        <p:txBody>
          <a:bodyPr/>
          <a:lstStyle/>
          <a:p>
            <a:pPr lvl="0"/>
            <a:r>
              <a:rPr lang="en-US" dirty="0"/>
              <a:t>Edit Master text styles</a:t>
            </a:r>
          </a:p>
        </p:txBody>
      </p:sp>
      <p:sp>
        <p:nvSpPr>
          <p:cNvPr id="35" name="Shape 35"/>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
        <p:nvSpPr>
          <p:cNvPr id="3" name="Content Placeholder 2">
            <a:extLst>
              <a:ext uri="{FF2B5EF4-FFF2-40B4-BE49-F238E27FC236}">
                <a16:creationId xmlns:a16="http://schemas.microsoft.com/office/drawing/2014/main" id="{1A96AB0C-41CD-C35E-A17A-18877E875728}"/>
              </a:ext>
            </a:extLst>
          </p:cNvPr>
          <p:cNvSpPr>
            <a:spLocks noGrp="1"/>
          </p:cNvSpPr>
          <p:nvPr>
            <p:ph sz="quarter" idx="15"/>
          </p:nvPr>
        </p:nvSpPr>
        <p:spPr>
          <a:xfrm>
            <a:off x="609600" y="2868614"/>
            <a:ext cx="10972800" cy="5603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475AD55B-B4F8-02EA-880C-EDBC4396D2C0}"/>
              </a:ext>
            </a:extLst>
          </p:cNvPr>
          <p:cNvSpPr>
            <a:spLocks noGrp="1"/>
          </p:cNvSpPr>
          <p:nvPr>
            <p:ph sz="quarter" idx="16"/>
          </p:nvPr>
        </p:nvSpPr>
        <p:spPr>
          <a:xfrm>
            <a:off x="609600" y="3614739"/>
            <a:ext cx="10972800" cy="5603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DAA444F8-E775-F9F8-E886-B39DB76BA74F}"/>
              </a:ext>
            </a:extLst>
          </p:cNvPr>
          <p:cNvSpPr>
            <a:spLocks noGrp="1"/>
          </p:cNvSpPr>
          <p:nvPr>
            <p:ph sz="quarter" idx="17"/>
          </p:nvPr>
        </p:nvSpPr>
        <p:spPr>
          <a:xfrm>
            <a:off x="609600" y="4360864"/>
            <a:ext cx="10972800" cy="80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a:extLst>
              <a:ext uri="{FF2B5EF4-FFF2-40B4-BE49-F238E27FC236}">
                <a16:creationId xmlns:a16="http://schemas.microsoft.com/office/drawing/2014/main" id="{393E1B3E-CD0C-37C9-3A9F-C43CF70CE8FF}"/>
              </a:ext>
            </a:extLst>
          </p:cNvPr>
          <p:cNvSpPr>
            <a:spLocks noGrp="1"/>
          </p:cNvSpPr>
          <p:nvPr>
            <p:ph sz="quarter" idx="18"/>
          </p:nvPr>
        </p:nvSpPr>
        <p:spPr>
          <a:xfrm>
            <a:off x="609600" y="5302251"/>
            <a:ext cx="10972800" cy="957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EAF369B8-C83D-84CB-ACF3-BDBF0649D587}"/>
              </a:ext>
            </a:extLst>
          </p:cNvPr>
          <p:cNvSpPr>
            <a:spLocks noGrp="1"/>
          </p:cNvSpPr>
          <p:nvPr>
            <p:ph type="pic" sz="quarter" idx="19"/>
          </p:nvPr>
        </p:nvSpPr>
        <p:spPr>
          <a:xfrm>
            <a:off x="5886451" y="1414463"/>
            <a:ext cx="5844116" cy="4845050"/>
          </a:xfrm>
        </p:spPr>
        <p:txBody>
          <a:bodyPr/>
          <a:lstStyle/>
          <a:p>
            <a:endParaRPr lang="en-US"/>
          </a:p>
        </p:txBody>
      </p:sp>
    </p:spTree>
    <p:extLst>
      <p:ext uri="{BB962C8B-B14F-4D97-AF65-F5344CB8AC3E}">
        <p14:creationId xmlns:p14="http://schemas.microsoft.com/office/powerpoint/2010/main" val="4030475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609600" y="1556328"/>
            <a:ext cx="10972800" cy="603213"/>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609600" y="2337681"/>
            <a:ext cx="10972800" cy="726536"/>
          </a:xfrm>
        </p:spPr>
        <p:txBody>
          <a:bodyPr/>
          <a:lstStyle/>
          <a:p>
            <a:pPr lvl="0"/>
            <a:r>
              <a:rPr lang="en-US" dirty="0"/>
              <a:t>Edit Master text styles</a:t>
            </a:r>
          </a:p>
        </p:txBody>
      </p:sp>
      <p:sp>
        <p:nvSpPr>
          <p:cNvPr id="35" name="Shape 35"/>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
        <p:nvSpPr>
          <p:cNvPr id="3" name="Picture Placeholder 2">
            <a:extLst>
              <a:ext uri="{FF2B5EF4-FFF2-40B4-BE49-F238E27FC236}">
                <a16:creationId xmlns:a16="http://schemas.microsoft.com/office/drawing/2014/main" id="{807E376D-0614-5FF9-C6A1-D849AFADA271}"/>
              </a:ext>
            </a:extLst>
          </p:cNvPr>
          <p:cNvSpPr>
            <a:spLocks noGrp="1"/>
          </p:cNvSpPr>
          <p:nvPr>
            <p:ph type="pic" sz="quarter" idx="15"/>
          </p:nvPr>
        </p:nvSpPr>
        <p:spPr>
          <a:xfrm>
            <a:off x="609599" y="3268663"/>
            <a:ext cx="10972799" cy="1147762"/>
          </a:xfrm>
        </p:spPr>
        <p:txBody>
          <a:bodyPr/>
          <a:lstStyle/>
          <a:p>
            <a:endParaRPr lang="en-US"/>
          </a:p>
        </p:txBody>
      </p:sp>
      <p:sp>
        <p:nvSpPr>
          <p:cNvPr id="6" name="Picture Placeholder 5">
            <a:extLst>
              <a:ext uri="{FF2B5EF4-FFF2-40B4-BE49-F238E27FC236}">
                <a16:creationId xmlns:a16="http://schemas.microsoft.com/office/drawing/2014/main" id="{E06C7CF1-3723-794C-DCC0-B3B15ED8A1DD}"/>
              </a:ext>
            </a:extLst>
          </p:cNvPr>
          <p:cNvSpPr>
            <a:spLocks noGrp="1"/>
          </p:cNvSpPr>
          <p:nvPr>
            <p:ph type="pic" sz="quarter" idx="16"/>
          </p:nvPr>
        </p:nvSpPr>
        <p:spPr>
          <a:xfrm>
            <a:off x="609600" y="4699000"/>
            <a:ext cx="10972800" cy="1371600"/>
          </a:xfrm>
        </p:spPr>
        <p:txBody>
          <a:bodyPr/>
          <a:lstStyle/>
          <a:p>
            <a:endParaRPr lang="en-US"/>
          </a:p>
        </p:txBody>
      </p:sp>
      <p:sp>
        <p:nvSpPr>
          <p:cNvPr id="9" name="Content Placeholder 8">
            <a:extLst>
              <a:ext uri="{FF2B5EF4-FFF2-40B4-BE49-F238E27FC236}">
                <a16:creationId xmlns:a16="http://schemas.microsoft.com/office/drawing/2014/main" id="{3BC86E59-1A10-2C05-1767-0ECEE0005D10}"/>
              </a:ext>
            </a:extLst>
          </p:cNvPr>
          <p:cNvSpPr>
            <a:spLocks noGrp="1"/>
          </p:cNvSpPr>
          <p:nvPr>
            <p:ph sz="quarter" idx="17"/>
          </p:nvPr>
        </p:nvSpPr>
        <p:spPr>
          <a:xfrm>
            <a:off x="609600" y="5557839"/>
            <a:ext cx="10972800" cy="8143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3353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609601" y="1556328"/>
            <a:ext cx="4847167" cy="4520623"/>
          </a:xfrm>
        </p:spPr>
        <p:txBody>
          <a:bodyPr/>
          <a:lstStyle/>
          <a:p>
            <a:pPr lvl="0"/>
            <a:r>
              <a:rPr lang="en-US" dirty="0"/>
              <a:t>Edit Master text styles</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5646057" y="1556327"/>
            <a:ext cx="5936343"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5646056" y="3971926"/>
            <a:ext cx="5936344" cy="2105025"/>
          </a:xfrm>
        </p:spPr>
        <p:txBody>
          <a:bodyPr/>
          <a:lstStyle/>
          <a:p>
            <a:pPr lvl="0"/>
            <a:r>
              <a:rPr lang="en-US" dirty="0"/>
              <a:t>Edit Master text styles</a:t>
            </a:r>
          </a:p>
        </p:txBody>
      </p:sp>
      <p:sp>
        <p:nvSpPr>
          <p:cNvPr id="35" name="Shape 35"/>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hasCustomPrompt="1"/>
          </p:nvPr>
        </p:nvSpPr>
        <p:spPr>
          <a:xfrm>
            <a:off x="609600" y="1552575"/>
            <a:ext cx="5322627" cy="4438650"/>
          </a:xfrm>
        </p:spPr>
        <p:txBody>
          <a:bodyPr/>
          <a:lstStyle>
            <a:lvl1pPr>
              <a:defRPr/>
            </a:lvl1pPr>
          </a:lstStyle>
          <a:p>
            <a:pPr lvl="0"/>
            <a:r>
              <a:rPr lang="en-US" dirty="0"/>
              <a:t>Click to add text</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hasCustomPrompt="1"/>
          </p:nvPr>
        </p:nvSpPr>
        <p:spPr>
          <a:xfrm>
            <a:off x="6259773" y="1552575"/>
            <a:ext cx="5322627" cy="4438650"/>
          </a:xfrm>
        </p:spPr>
        <p:txBody>
          <a:bodyPr/>
          <a:lstStyle/>
          <a:p>
            <a:pPr lvl="0"/>
            <a:r>
              <a:rPr lang="en-US" dirty="0"/>
              <a:t>Click to add text</a:t>
            </a:r>
          </a:p>
        </p:txBody>
      </p:sp>
      <p:sp>
        <p:nvSpPr>
          <p:cNvPr id="35" name="Shape 35"/>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hasCustomPrompt="1"/>
          </p:nvPr>
        </p:nvSpPr>
        <p:spPr>
          <a:xfrm>
            <a:off x="609602" y="1552575"/>
            <a:ext cx="3460804" cy="4438650"/>
          </a:xfrm>
        </p:spPr>
        <p:txBody>
          <a:bodyPr/>
          <a:lstStyle/>
          <a:p>
            <a:pPr lvl="0"/>
            <a:r>
              <a:rPr lang="en-US" dirty="0"/>
              <a:t>Click to add text</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hasCustomPrompt="1"/>
          </p:nvPr>
        </p:nvSpPr>
        <p:spPr>
          <a:xfrm>
            <a:off x="4365599" y="1552575"/>
            <a:ext cx="3460803" cy="4438650"/>
          </a:xfrm>
        </p:spPr>
        <p:txBody>
          <a:bodyPr/>
          <a:lstStyle>
            <a:lvl1pPr>
              <a:defRPr/>
            </a:lvl1pPr>
          </a:lstStyle>
          <a:p>
            <a:pPr lvl="0"/>
            <a:r>
              <a:rPr lang="en-US" dirty="0"/>
              <a:t>Click to add text</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hasCustomPrompt="1"/>
          </p:nvPr>
        </p:nvSpPr>
        <p:spPr>
          <a:xfrm>
            <a:off x="8121597" y="1552575"/>
            <a:ext cx="3460804" cy="4438650"/>
          </a:xfrm>
        </p:spPr>
        <p:txBody>
          <a:bodyPr/>
          <a:lstStyle/>
          <a:p>
            <a:pPr lvl="0"/>
            <a:r>
              <a:rPr lang="en-US" dirty="0"/>
              <a:t>Click to add text</a:t>
            </a:r>
          </a:p>
        </p:txBody>
      </p:sp>
      <p:sp>
        <p:nvSpPr>
          <p:cNvPr id="35" name="Shape 35"/>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Tree>
    <p:extLst>
      <p:ext uri="{BB962C8B-B14F-4D97-AF65-F5344CB8AC3E}">
        <p14:creationId xmlns:p14="http://schemas.microsoft.com/office/powerpoint/2010/main" val="41644338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10.xml"/><Relationship Id="rId1" Type="http://schemas.openxmlformats.org/officeDocument/2006/relationships/slideLayout" Target="../slideLayouts/slideLayout24.xml"/><Relationship Id="rId4" Type="http://schemas.openxmlformats.org/officeDocument/2006/relationships/image" Target="../media/image3.jpe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11.xml"/><Relationship Id="rId1" Type="http://schemas.openxmlformats.org/officeDocument/2006/relationships/slideLayout" Target="../slideLayouts/slideLayout25.xml"/><Relationship Id="rId4" Type="http://schemas.openxmlformats.org/officeDocument/2006/relationships/image" Target="../media/image3.jpeg"/></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2.xml"/><Relationship Id="rId1" Type="http://schemas.openxmlformats.org/officeDocument/2006/relationships/slideLayout" Target="../slideLayouts/slideLayout2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image" Target="../media/image1.jp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jpeg"/><Relationship Id="rId5" Type="http://schemas.openxmlformats.org/officeDocument/2006/relationships/image" Target="../media/image2.jpe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4.xml"/><Relationship Id="rId1" Type="http://schemas.openxmlformats.org/officeDocument/2006/relationships/slideLayout" Target="../slideLayouts/slideLayout18.xml"/><Relationship Id="rId4" Type="http://schemas.openxmlformats.org/officeDocument/2006/relationships/image" Target="../media/image3.jpe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5.xml"/><Relationship Id="rId1" Type="http://schemas.openxmlformats.org/officeDocument/2006/relationships/slideLayout" Target="../slideLayouts/slideLayout19.xml"/><Relationship Id="rId4" Type="http://schemas.openxmlformats.org/officeDocument/2006/relationships/image" Target="../media/image3.jpe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6.xml"/><Relationship Id="rId1" Type="http://schemas.openxmlformats.org/officeDocument/2006/relationships/slideLayout" Target="../slideLayouts/slideLayout20.xml"/><Relationship Id="rId4" Type="http://schemas.openxmlformats.org/officeDocument/2006/relationships/image" Target="../media/image3.jpe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7.xml"/><Relationship Id="rId1" Type="http://schemas.openxmlformats.org/officeDocument/2006/relationships/slideLayout" Target="../slideLayouts/slideLayout21.xml"/><Relationship Id="rId4" Type="http://schemas.openxmlformats.org/officeDocument/2006/relationships/image" Target="../media/image3.jpe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8.xml"/><Relationship Id="rId1" Type="http://schemas.openxmlformats.org/officeDocument/2006/relationships/slideLayout" Target="../slideLayouts/slideLayout22.xml"/><Relationship Id="rId4" Type="http://schemas.openxmlformats.org/officeDocument/2006/relationships/image" Target="../media/image3.jpe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9.xml"/><Relationship Id="rId1" Type="http://schemas.openxmlformats.org/officeDocument/2006/relationships/slideLayout" Target="../slideLayouts/slideLayout23.xml"/><Relationship Id="rId4" Type="http://schemas.openxmlformats.org/officeDocument/2006/relationships/image" Target="../media/image3.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609600" y="1600201"/>
            <a:ext cx="109728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 id="214748407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41EFB06D-3EC5-27C2-3DC0-DD329D4C0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52C411C8-0F43-F1A5-0A19-99BA74C95953}"/>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B87B33C1-2B5B-394B-499E-1E351FDE5ADE}"/>
              </a:ext>
            </a:extLst>
          </p:cNvPr>
          <p:cNvSpPr>
            <a:spLocks noGrp="1" noChangeArrowheads="1"/>
          </p:cNvSpPr>
          <p:nvPr>
            <p:ph type="body" idx="1"/>
          </p:nvPr>
        </p:nvSpPr>
        <p:spPr bwMode="auto">
          <a:xfrm>
            <a:off x="1075267" y="1233489"/>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B017D031-80A3-B46F-FF2E-8C800B490922}"/>
              </a:ext>
            </a:extLst>
          </p:cNvPr>
          <p:cNvSpPr>
            <a:spLocks noChangeArrowheads="1"/>
          </p:cNvSpPr>
          <p:nvPr/>
        </p:nvSpPr>
        <p:spPr bwMode="auto">
          <a:xfrm>
            <a:off x="0" y="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63B1FCD5-48E2-290D-6C31-87E1357B5B40}"/>
              </a:ext>
            </a:extLst>
          </p:cNvPr>
          <p:cNvSpPr>
            <a:spLocks noChangeShapeType="1"/>
          </p:cNvSpPr>
          <p:nvPr/>
        </p:nvSpPr>
        <p:spPr bwMode="auto">
          <a:xfrm>
            <a:off x="609600" y="860425"/>
            <a:ext cx="10769600" cy="0"/>
          </a:xfrm>
          <a:prstGeom prst="line">
            <a:avLst/>
          </a:prstGeom>
          <a:noFill/>
          <a:ln w="19050">
            <a:solidFill>
              <a:srgbClr val="336699"/>
            </a:solidFill>
            <a:round/>
            <a:headEnd/>
            <a:tailEnd/>
          </a:ln>
        </p:spPr>
        <p:txBody>
          <a:bodyPr/>
          <a:lstStyle/>
          <a:p>
            <a:pPr>
              <a:defRPr/>
            </a:pPr>
            <a:endParaRPr lang="en-US"/>
          </a:p>
        </p:txBody>
      </p:sp>
      <p:sp>
        <p:nvSpPr>
          <p:cNvPr id="1031" name="Rectangle 7">
            <a:extLst>
              <a:ext uri="{FF2B5EF4-FFF2-40B4-BE49-F238E27FC236}">
                <a16:creationId xmlns:a16="http://schemas.microsoft.com/office/drawing/2014/main" id="{3617A302-B60A-7D86-3F75-978B43D979F7}"/>
              </a:ext>
            </a:extLst>
          </p:cNvPr>
          <p:cNvSpPr>
            <a:spLocks noChangeArrowheads="1"/>
          </p:cNvSpPr>
          <p:nvPr/>
        </p:nvSpPr>
        <p:spPr bwMode="auto">
          <a:xfrm>
            <a:off x="0" y="2286000"/>
            <a:ext cx="3048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F2A35CE0-3B2E-D0CE-734C-1B6547D3898F}"/>
              </a:ext>
            </a:extLst>
          </p:cNvPr>
          <p:cNvSpPr>
            <a:spLocks noChangeArrowheads="1"/>
          </p:cNvSpPr>
          <p:nvPr/>
        </p:nvSpPr>
        <p:spPr bwMode="auto">
          <a:xfrm>
            <a:off x="0" y="457200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8128D746-035C-F1DD-B54C-27A1C98F521B}"/>
              </a:ext>
            </a:extLst>
          </p:cNvPr>
          <p:cNvSpPr txBox="1">
            <a:spLocks noChangeArrowheads="1"/>
          </p:cNvSpPr>
          <p:nvPr/>
        </p:nvSpPr>
        <p:spPr bwMode="auto">
          <a:xfrm>
            <a:off x="5674785" y="6613526"/>
            <a:ext cx="596900" cy="246063"/>
          </a:xfrm>
          <a:prstGeom prst="rect">
            <a:avLst/>
          </a:prstGeom>
          <a:noFill/>
          <a:ln>
            <a:noFill/>
          </a:ln>
        </p:spPr>
        <p:txBody>
          <a:bodyPr wrap="squar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9.</a:t>
            </a:r>
            <a:fld id="{5702C90C-F278-4504-A36D-42D12453B7C5}" type="slidenum">
              <a:rPr lang="en-US" altLang="en-US" sz="1000" b="1">
                <a:solidFill>
                  <a:srgbClr val="006699"/>
                </a:solidFill>
                <a:latin typeface="Helvetica" panose="020B0604020202020204" pitchFamily="34" charset="0"/>
              </a:rPr>
              <a:pPr algn="ctr">
                <a:spcBef>
                  <a:spcPct val="50000"/>
                </a:spcBef>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7F141015-6512-A960-2D66-63DE34B8C2DC}"/>
              </a:ext>
            </a:extLst>
          </p:cNvPr>
          <p:cNvSpPr txBox="1">
            <a:spLocks noChangeArrowheads="1"/>
          </p:cNvSpPr>
          <p:nvPr/>
        </p:nvSpPr>
        <p:spPr bwMode="auto">
          <a:xfrm>
            <a:off x="8652933" y="6588126"/>
            <a:ext cx="3617384" cy="244475"/>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43330D02-1545-057D-5054-CAE69C91421E}"/>
              </a:ext>
            </a:extLst>
          </p:cNvPr>
          <p:cNvSpPr txBox="1">
            <a:spLocks noChangeArrowheads="1"/>
          </p:cNvSpPr>
          <p:nvPr/>
        </p:nvSpPr>
        <p:spPr bwMode="auto">
          <a:xfrm>
            <a:off x="247651" y="6621463"/>
            <a:ext cx="3640667" cy="246062"/>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905B6B11-3907-7A77-D782-A562447FF8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90" r:id="rId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41EFB06D-3EC5-27C2-3DC0-DD329D4C0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52C411C8-0F43-F1A5-0A19-99BA74C95953}"/>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B87B33C1-2B5B-394B-499E-1E351FDE5ADE}"/>
              </a:ext>
            </a:extLst>
          </p:cNvPr>
          <p:cNvSpPr>
            <a:spLocks noGrp="1" noChangeArrowheads="1"/>
          </p:cNvSpPr>
          <p:nvPr>
            <p:ph type="body" idx="1"/>
          </p:nvPr>
        </p:nvSpPr>
        <p:spPr bwMode="auto">
          <a:xfrm>
            <a:off x="1075267" y="1233489"/>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B017D031-80A3-B46F-FF2E-8C800B490922}"/>
              </a:ext>
            </a:extLst>
          </p:cNvPr>
          <p:cNvSpPr>
            <a:spLocks noChangeArrowheads="1"/>
          </p:cNvSpPr>
          <p:nvPr/>
        </p:nvSpPr>
        <p:spPr bwMode="auto">
          <a:xfrm>
            <a:off x="0" y="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63B1FCD5-48E2-290D-6C31-87E1357B5B40}"/>
              </a:ext>
            </a:extLst>
          </p:cNvPr>
          <p:cNvSpPr>
            <a:spLocks noChangeShapeType="1"/>
          </p:cNvSpPr>
          <p:nvPr/>
        </p:nvSpPr>
        <p:spPr bwMode="auto">
          <a:xfrm>
            <a:off x="609600" y="860425"/>
            <a:ext cx="10769600" cy="0"/>
          </a:xfrm>
          <a:prstGeom prst="line">
            <a:avLst/>
          </a:prstGeom>
          <a:noFill/>
          <a:ln w="19050">
            <a:solidFill>
              <a:srgbClr val="336699"/>
            </a:solidFill>
            <a:round/>
            <a:headEnd/>
            <a:tailEnd/>
          </a:ln>
        </p:spPr>
        <p:txBody>
          <a:bodyPr/>
          <a:lstStyle/>
          <a:p>
            <a:pPr>
              <a:defRPr/>
            </a:pPr>
            <a:endParaRPr lang="en-US"/>
          </a:p>
        </p:txBody>
      </p:sp>
      <p:sp>
        <p:nvSpPr>
          <p:cNvPr id="1031" name="Rectangle 7">
            <a:extLst>
              <a:ext uri="{FF2B5EF4-FFF2-40B4-BE49-F238E27FC236}">
                <a16:creationId xmlns:a16="http://schemas.microsoft.com/office/drawing/2014/main" id="{3617A302-B60A-7D86-3F75-978B43D979F7}"/>
              </a:ext>
            </a:extLst>
          </p:cNvPr>
          <p:cNvSpPr>
            <a:spLocks noChangeArrowheads="1"/>
          </p:cNvSpPr>
          <p:nvPr/>
        </p:nvSpPr>
        <p:spPr bwMode="auto">
          <a:xfrm>
            <a:off x="0" y="2286000"/>
            <a:ext cx="3048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F2A35CE0-3B2E-D0CE-734C-1B6547D3898F}"/>
              </a:ext>
            </a:extLst>
          </p:cNvPr>
          <p:cNvSpPr>
            <a:spLocks noChangeArrowheads="1"/>
          </p:cNvSpPr>
          <p:nvPr/>
        </p:nvSpPr>
        <p:spPr bwMode="auto">
          <a:xfrm>
            <a:off x="0" y="457200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8128D746-035C-F1DD-B54C-27A1C98F521B}"/>
              </a:ext>
            </a:extLst>
          </p:cNvPr>
          <p:cNvSpPr txBox="1">
            <a:spLocks noChangeArrowheads="1"/>
          </p:cNvSpPr>
          <p:nvPr/>
        </p:nvSpPr>
        <p:spPr bwMode="auto">
          <a:xfrm>
            <a:off x="5674785" y="6613526"/>
            <a:ext cx="596900" cy="246063"/>
          </a:xfrm>
          <a:prstGeom prst="rect">
            <a:avLst/>
          </a:prstGeom>
          <a:noFill/>
          <a:ln>
            <a:noFill/>
          </a:ln>
        </p:spPr>
        <p:txBody>
          <a:bodyPr wrap="squar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9.</a:t>
            </a:r>
            <a:fld id="{5702C90C-F278-4504-A36D-42D12453B7C5}" type="slidenum">
              <a:rPr lang="en-US" altLang="en-US" sz="1000" b="1">
                <a:solidFill>
                  <a:srgbClr val="006699"/>
                </a:solidFill>
                <a:latin typeface="Helvetica" panose="020B0604020202020204" pitchFamily="34" charset="0"/>
              </a:rPr>
              <a:pPr algn="ctr">
                <a:spcBef>
                  <a:spcPct val="50000"/>
                </a:spcBef>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7F141015-6512-A960-2D66-63DE34B8C2DC}"/>
              </a:ext>
            </a:extLst>
          </p:cNvPr>
          <p:cNvSpPr txBox="1">
            <a:spLocks noChangeArrowheads="1"/>
          </p:cNvSpPr>
          <p:nvPr/>
        </p:nvSpPr>
        <p:spPr bwMode="auto">
          <a:xfrm>
            <a:off x="8652933" y="6588126"/>
            <a:ext cx="3617384" cy="244475"/>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43330D02-1545-057D-5054-CAE69C91421E}"/>
              </a:ext>
            </a:extLst>
          </p:cNvPr>
          <p:cNvSpPr txBox="1">
            <a:spLocks noChangeArrowheads="1"/>
          </p:cNvSpPr>
          <p:nvPr/>
        </p:nvSpPr>
        <p:spPr bwMode="auto">
          <a:xfrm>
            <a:off x="247651" y="6621463"/>
            <a:ext cx="3640667" cy="246062"/>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905B6B11-3907-7A77-D782-A562447FF8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92" r:id="rId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609600" y="1600201"/>
            <a:ext cx="109728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pPr marL="0" marR="0" lvl="0" indent="0" algn="r" rtl="0">
                <a:spcBef>
                  <a:spcPts val="0"/>
                </a:spcBef>
                <a:buSzPct val="25000"/>
                <a:buNone/>
              </a:pPr>
              <a:t>‹#›</a:t>
            </a:fld>
            <a:endParaRPr lang="en-US" sz="900" b="0" i="0" u="none" strike="noStrike" cap="none">
              <a:solidFill>
                <a:schemeClr val="lt1"/>
              </a:solidFill>
              <a:latin typeface="Arial"/>
              <a:ea typeface="Arial"/>
              <a:cs typeface="Arial"/>
              <a:sym typeface="Arial"/>
            </a:endParaRPr>
          </a:p>
        </p:txBody>
      </p:sp>
      <p:sp>
        <p:nvSpPr>
          <p:cNvPr id="4" name="Content Placeholder 7">
            <a:extLst>
              <a:ext uri="{FF2B5EF4-FFF2-40B4-BE49-F238E27FC236}">
                <a16:creationId xmlns:a16="http://schemas.microsoft.com/office/drawing/2014/main" id="{2C40D45C-A5E3-10FD-D9E3-73A49227F6DF}"/>
              </a:ext>
            </a:extLst>
          </p:cNvPr>
          <p:cNvSpPr txBox="1">
            <a:spLocks/>
          </p:cNvSpPr>
          <p:nvPr userDrawn="1"/>
        </p:nvSpPr>
        <p:spPr>
          <a:xfrm>
            <a:off x="2893100" y="6472671"/>
            <a:ext cx="8786283" cy="221018"/>
          </a:xfrm>
          <a:prstGeom prst="rect">
            <a:avLst/>
          </a:prstGeom>
          <a:noFill/>
          <a:ln>
            <a:noFill/>
          </a:ln>
        </p:spPr>
        <p:txBody>
          <a:bodyPr wrap="square" lIns="0" tIns="18000" rIns="0" bIns="18000" anchor="ctr" anchorCtr="0">
            <a:spAutoFit/>
          </a:bodyPr>
          <a:lstStyle>
            <a:defPPr marR="0" lvl="0" algn="l" rtl="0">
              <a:lnSpc>
                <a:spcPct val="100000"/>
              </a:lnSpc>
              <a:spcBef>
                <a:spcPts val="0"/>
              </a:spcBef>
              <a:spcAft>
                <a:spcPts val="0"/>
              </a:spcAft>
            </a:defPPr>
            <a:lvl1pPr marL="256032" marR="0" lvl="0" indent="-154432" algn="r" rtl="0">
              <a:lnSpc>
                <a:spcPct val="100000"/>
              </a:lnSpc>
              <a:spcBef>
                <a:spcPts val="1500"/>
              </a:spcBef>
              <a:spcAft>
                <a:spcPts val="0"/>
              </a:spcAft>
              <a:buClr>
                <a:srgbClr val="007FA3"/>
              </a:buClr>
              <a:buSzPct val="100000"/>
              <a:buFont typeface="Arial"/>
              <a:buNone/>
              <a:defRPr sz="1200" b="0" i="0" u="none" strike="noStrike" cap="none">
                <a:solidFill>
                  <a:schemeClr val="dk1"/>
                </a:solidFill>
                <a:latin typeface="Verdana" panose="020B0604030504040204" pitchFamily="34" charset="0"/>
                <a:ea typeface="Verdana" panose="020B0604030504040204" pitchFamily="34" charset="0"/>
                <a:cs typeface="Arial"/>
                <a:sym typeface="Arial"/>
              </a:defRPr>
            </a:lvl1pPr>
            <a:lvl2pPr marL="742950" marR="0" lvl="1" indent="-18415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lnSpc>
                <a:spcPct val="100000"/>
              </a:lnSpc>
              <a:spcBef>
                <a:spcPts val="6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lnSpc>
                <a:spcPct val="100000"/>
              </a:lnSpc>
              <a:spcBef>
                <a:spcPts val="300"/>
              </a:spcBef>
              <a:spcAft>
                <a:spcPts val="0"/>
              </a:spcAft>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r>
              <a:rPr lang="en-US" altLang="en-US" sz="1200">
                <a:latin typeface="Verdana"/>
                <a:cs typeface="Verdana" panose="020B0604030504040204" pitchFamily="34" charset="0"/>
              </a:rPr>
              <a:t>Copyright © 2023, 2014, 2008 Pearson Education, Inc. All Rights Reserved</a:t>
            </a:r>
            <a:endParaRPr lang="en-US" altLang="en-US" sz="1200" dirty="0">
              <a:latin typeface="Verdana"/>
              <a:cs typeface="Verdana" panose="020B0604030504040204" pitchFamily="34" charset="0"/>
            </a:endParaRPr>
          </a:p>
        </p:txBody>
      </p:sp>
      <p:pic>
        <p:nvPicPr>
          <p:cNvPr id="5" name="Picture 4" descr="Pearson Logo">
            <a:extLst>
              <a:ext uri="{FF2B5EF4-FFF2-40B4-BE49-F238E27FC236}">
                <a16:creationId xmlns:a16="http://schemas.microsoft.com/office/drawing/2014/main" id="{775C39BA-58B8-DE45-547B-314310474219}"/>
              </a:ext>
            </a:extLst>
          </p:cNvPr>
          <p:cNvPicPr>
            <a:picLocks noChangeAspect="1"/>
          </p:cNvPicPr>
          <p:nvPr userDrawn="1"/>
        </p:nvPicPr>
        <p:blipFill>
          <a:blip r:embed="rId3"/>
          <a:stretch>
            <a:fillRect/>
          </a:stretch>
        </p:blipFill>
        <p:spPr>
          <a:xfrm>
            <a:off x="592092" y="6424557"/>
            <a:ext cx="1361645" cy="321791"/>
          </a:xfrm>
          <a:prstGeom prst="rect">
            <a:avLst/>
          </a:prstGeom>
        </p:spPr>
      </p:pic>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609600" y="215372"/>
            <a:ext cx="109728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609600" y="1600201"/>
            <a:ext cx="109728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8447617" y="113072"/>
            <a:ext cx="28447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11292415" y="113072"/>
            <a:ext cx="735711"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900" smtClean="0">
                <a:solidFill>
                  <a:schemeClr val="lt1"/>
                </a:solidFill>
              </a:rPr>
              <a:pPr algn="r">
                <a:buSzPct val="25000"/>
              </a:pPr>
              <a:t>‹#›</a:t>
            </a:fld>
            <a:endParaRPr lang="en-US" sz="900">
              <a:solidFill>
                <a:schemeClr val="lt1"/>
              </a:solidFill>
            </a:endParaRPr>
          </a:p>
        </p:txBody>
      </p:sp>
      <p:sp>
        <p:nvSpPr>
          <p:cNvPr id="8" name="Content Placeholder 7">
            <a:extLst>
              <a:ext uri="{FF2B5EF4-FFF2-40B4-BE49-F238E27FC236}">
                <a16:creationId xmlns:a16="http://schemas.microsoft.com/office/drawing/2014/main" id="{06A78B94-CBD5-4638-A8A2-F86B2324FCC4}"/>
              </a:ext>
            </a:extLst>
          </p:cNvPr>
          <p:cNvSpPr txBox="1">
            <a:spLocks/>
          </p:cNvSpPr>
          <p:nvPr userDrawn="1"/>
        </p:nvSpPr>
        <p:spPr>
          <a:xfrm>
            <a:off x="5112969" y="6470887"/>
            <a:ext cx="6589712" cy="221018"/>
          </a:xfrm>
          <a:prstGeom prst="rect">
            <a:avLst/>
          </a:prstGeom>
        </p:spPr>
        <p:txBody>
          <a:bodyPr lIns="0" tIns="18000" rIns="0" bIns="18000" anchor="ctr"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a:latin typeface="Verdana"/>
                <a:cs typeface="Verdana" panose="020B0604030504040204" pitchFamily="34" charset="0"/>
              </a:rPr>
              <a:t>Copyright © 2023, 2014, 2008 Pearson Education, Inc. All Rights Reserved</a:t>
            </a:r>
            <a:endParaRPr lang="en-US" altLang="en-US" sz="1200" dirty="0">
              <a:latin typeface="Verdana"/>
              <a:cs typeface="Verdana" panose="020B0604030504040204" pitchFamily="34" charset="0"/>
            </a:endParaRPr>
          </a:p>
        </p:txBody>
      </p:sp>
      <p:pic>
        <p:nvPicPr>
          <p:cNvPr id="9" name="Picture Placeholder 11" descr="Pearson Logo">
            <a:extLst>
              <a:ext uri="{FF2B5EF4-FFF2-40B4-BE49-F238E27FC236}">
                <a16:creationId xmlns:a16="http://schemas.microsoft.com/office/drawing/2014/main" id="{2107F186-DFAE-49C2-9C0B-CF96C6F29E9B}"/>
              </a:ext>
            </a:extLst>
          </p:cNvPr>
          <p:cNvPicPr>
            <a:picLocks noChangeAspect="1"/>
          </p:cNvPicPr>
          <p:nvPr userDrawn="1"/>
        </p:nvPicPr>
        <p:blipFill>
          <a:blip r:embed="rId14"/>
          <a:srcRect/>
          <a:stretch/>
        </p:blipFill>
        <p:spPr>
          <a:xfrm>
            <a:off x="565930" y="6421273"/>
            <a:ext cx="948533" cy="298884"/>
          </a:xfrm>
          <a:prstGeom prst="rect">
            <a:avLst/>
          </a:prstGeom>
        </p:spPr>
      </p:pic>
    </p:spTree>
  </p:cSld>
  <p:clrMap bg1="lt1" tx1="dk1" bg2="dk2" tx2="lt2" accent1="accent1" accent2="accent2" accent3="accent3" accent4="accent4" accent5="accent5" accent6="accent6" hlink="hlink" folHlink="folHlink"/>
  <p:sldLayoutIdLst>
    <p:sldLayoutId id="2147483683" r:id="rId1"/>
    <p:sldLayoutId id="2147483684" r:id="rId2"/>
    <p:sldLayoutId id="2147483682" r:id="rId3"/>
    <p:sldLayoutId id="2147483680" r:id="rId4"/>
    <p:sldLayoutId id="2147483676" r:id="rId5"/>
    <p:sldLayoutId id="2147483677" r:id="rId6"/>
    <p:sldLayoutId id="2147483678" r:id="rId7"/>
    <p:sldLayoutId id="2147483679" r:id="rId8"/>
    <p:sldLayoutId id="2147483671" r:id="rId9"/>
    <p:sldLayoutId id="2147483673" r:id="rId10"/>
    <p:sldLayoutId id="2147483670" r:id="rId11"/>
    <p:sldLayoutId id="214748366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41EFB06D-3EC5-27C2-3DC0-DD329D4C03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52C411C8-0F43-F1A5-0A19-99BA74C95953}"/>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B87B33C1-2B5B-394B-499E-1E351FDE5ADE}"/>
              </a:ext>
            </a:extLst>
          </p:cNvPr>
          <p:cNvSpPr>
            <a:spLocks noGrp="1" noChangeArrowheads="1"/>
          </p:cNvSpPr>
          <p:nvPr>
            <p:ph type="body" idx="1"/>
          </p:nvPr>
        </p:nvSpPr>
        <p:spPr bwMode="auto">
          <a:xfrm>
            <a:off x="1075267" y="1233489"/>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B017D031-80A3-B46F-FF2E-8C800B490922}"/>
              </a:ext>
            </a:extLst>
          </p:cNvPr>
          <p:cNvSpPr>
            <a:spLocks noChangeArrowheads="1"/>
          </p:cNvSpPr>
          <p:nvPr/>
        </p:nvSpPr>
        <p:spPr bwMode="auto">
          <a:xfrm>
            <a:off x="0" y="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63B1FCD5-48E2-290D-6C31-87E1357B5B40}"/>
              </a:ext>
            </a:extLst>
          </p:cNvPr>
          <p:cNvSpPr>
            <a:spLocks noChangeShapeType="1"/>
          </p:cNvSpPr>
          <p:nvPr/>
        </p:nvSpPr>
        <p:spPr bwMode="auto">
          <a:xfrm>
            <a:off x="609600" y="860425"/>
            <a:ext cx="10769600" cy="0"/>
          </a:xfrm>
          <a:prstGeom prst="line">
            <a:avLst/>
          </a:prstGeom>
          <a:noFill/>
          <a:ln w="19050">
            <a:solidFill>
              <a:srgbClr val="336699"/>
            </a:solidFill>
            <a:round/>
            <a:headEnd/>
            <a:tailEnd/>
          </a:ln>
        </p:spPr>
        <p:txBody>
          <a:bodyPr/>
          <a:lstStyle/>
          <a:p>
            <a:pPr>
              <a:defRPr/>
            </a:pPr>
            <a:endParaRPr lang="en-US"/>
          </a:p>
        </p:txBody>
      </p:sp>
      <p:sp>
        <p:nvSpPr>
          <p:cNvPr id="1031" name="Rectangle 7">
            <a:extLst>
              <a:ext uri="{FF2B5EF4-FFF2-40B4-BE49-F238E27FC236}">
                <a16:creationId xmlns:a16="http://schemas.microsoft.com/office/drawing/2014/main" id="{3617A302-B60A-7D86-3F75-978B43D979F7}"/>
              </a:ext>
            </a:extLst>
          </p:cNvPr>
          <p:cNvSpPr>
            <a:spLocks noChangeArrowheads="1"/>
          </p:cNvSpPr>
          <p:nvPr/>
        </p:nvSpPr>
        <p:spPr bwMode="auto">
          <a:xfrm>
            <a:off x="0" y="2286000"/>
            <a:ext cx="3048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F2A35CE0-3B2E-D0CE-734C-1B6547D3898F}"/>
              </a:ext>
            </a:extLst>
          </p:cNvPr>
          <p:cNvSpPr>
            <a:spLocks noChangeArrowheads="1"/>
          </p:cNvSpPr>
          <p:nvPr/>
        </p:nvSpPr>
        <p:spPr bwMode="auto">
          <a:xfrm>
            <a:off x="0" y="457200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8128D746-035C-F1DD-B54C-27A1C98F521B}"/>
              </a:ext>
            </a:extLst>
          </p:cNvPr>
          <p:cNvSpPr txBox="1">
            <a:spLocks noChangeArrowheads="1"/>
          </p:cNvSpPr>
          <p:nvPr/>
        </p:nvSpPr>
        <p:spPr bwMode="auto">
          <a:xfrm>
            <a:off x="5674785" y="6613526"/>
            <a:ext cx="596900" cy="246063"/>
          </a:xfrm>
          <a:prstGeom prst="rect">
            <a:avLst/>
          </a:prstGeom>
          <a:noFill/>
          <a:ln>
            <a:noFill/>
          </a:ln>
        </p:spPr>
        <p:txBody>
          <a:bodyPr wrap="squar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9.</a:t>
            </a:r>
            <a:fld id="{5702C90C-F278-4504-A36D-42D12453B7C5}" type="slidenum">
              <a:rPr lang="en-US" altLang="en-US" sz="1000" b="1">
                <a:solidFill>
                  <a:srgbClr val="006699"/>
                </a:solidFill>
                <a:latin typeface="Helvetica" panose="020B0604020202020204" pitchFamily="34" charset="0"/>
              </a:rPr>
              <a:pPr algn="ctr">
                <a:spcBef>
                  <a:spcPct val="50000"/>
                </a:spcBef>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7F141015-6512-A960-2D66-63DE34B8C2DC}"/>
              </a:ext>
            </a:extLst>
          </p:cNvPr>
          <p:cNvSpPr txBox="1">
            <a:spLocks noChangeArrowheads="1"/>
          </p:cNvSpPr>
          <p:nvPr/>
        </p:nvSpPr>
        <p:spPr bwMode="auto">
          <a:xfrm>
            <a:off x="8652933" y="6588126"/>
            <a:ext cx="3617384" cy="244475"/>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43330D02-1545-057D-5054-CAE69C91421E}"/>
              </a:ext>
            </a:extLst>
          </p:cNvPr>
          <p:cNvSpPr txBox="1">
            <a:spLocks noChangeArrowheads="1"/>
          </p:cNvSpPr>
          <p:nvPr/>
        </p:nvSpPr>
        <p:spPr bwMode="auto">
          <a:xfrm>
            <a:off x="247651" y="6621463"/>
            <a:ext cx="3640667" cy="246062"/>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905B6B11-3907-7A77-D782-A562447FF8C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3" r:id="rId1"/>
    <p:sldLayoutId id="2147484104" r:id="rId2"/>
    <p:sldLayoutId id="2147484105" r:id="rId3"/>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41EFB06D-3EC5-27C2-3DC0-DD329D4C0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52C411C8-0F43-F1A5-0A19-99BA74C95953}"/>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B87B33C1-2B5B-394B-499E-1E351FDE5ADE}"/>
              </a:ext>
            </a:extLst>
          </p:cNvPr>
          <p:cNvSpPr>
            <a:spLocks noGrp="1" noChangeArrowheads="1"/>
          </p:cNvSpPr>
          <p:nvPr>
            <p:ph type="body" idx="1"/>
          </p:nvPr>
        </p:nvSpPr>
        <p:spPr bwMode="auto">
          <a:xfrm>
            <a:off x="1075267" y="1233489"/>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B017D031-80A3-B46F-FF2E-8C800B490922}"/>
              </a:ext>
            </a:extLst>
          </p:cNvPr>
          <p:cNvSpPr>
            <a:spLocks noChangeArrowheads="1"/>
          </p:cNvSpPr>
          <p:nvPr/>
        </p:nvSpPr>
        <p:spPr bwMode="auto">
          <a:xfrm>
            <a:off x="0" y="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63B1FCD5-48E2-290D-6C31-87E1357B5B40}"/>
              </a:ext>
            </a:extLst>
          </p:cNvPr>
          <p:cNvSpPr>
            <a:spLocks noChangeShapeType="1"/>
          </p:cNvSpPr>
          <p:nvPr/>
        </p:nvSpPr>
        <p:spPr bwMode="auto">
          <a:xfrm>
            <a:off x="609600" y="860425"/>
            <a:ext cx="10769600" cy="0"/>
          </a:xfrm>
          <a:prstGeom prst="line">
            <a:avLst/>
          </a:prstGeom>
          <a:noFill/>
          <a:ln w="19050">
            <a:solidFill>
              <a:srgbClr val="336699"/>
            </a:solidFill>
            <a:round/>
            <a:headEnd/>
            <a:tailEnd/>
          </a:ln>
        </p:spPr>
        <p:txBody>
          <a:bodyPr/>
          <a:lstStyle/>
          <a:p>
            <a:pPr>
              <a:defRPr/>
            </a:pPr>
            <a:endParaRPr lang="en-US"/>
          </a:p>
        </p:txBody>
      </p:sp>
      <p:sp>
        <p:nvSpPr>
          <p:cNvPr id="1031" name="Rectangle 7">
            <a:extLst>
              <a:ext uri="{FF2B5EF4-FFF2-40B4-BE49-F238E27FC236}">
                <a16:creationId xmlns:a16="http://schemas.microsoft.com/office/drawing/2014/main" id="{3617A302-B60A-7D86-3F75-978B43D979F7}"/>
              </a:ext>
            </a:extLst>
          </p:cNvPr>
          <p:cNvSpPr>
            <a:spLocks noChangeArrowheads="1"/>
          </p:cNvSpPr>
          <p:nvPr/>
        </p:nvSpPr>
        <p:spPr bwMode="auto">
          <a:xfrm>
            <a:off x="0" y="2286000"/>
            <a:ext cx="3048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F2A35CE0-3B2E-D0CE-734C-1B6547D3898F}"/>
              </a:ext>
            </a:extLst>
          </p:cNvPr>
          <p:cNvSpPr>
            <a:spLocks noChangeArrowheads="1"/>
          </p:cNvSpPr>
          <p:nvPr/>
        </p:nvSpPr>
        <p:spPr bwMode="auto">
          <a:xfrm>
            <a:off x="0" y="457200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8128D746-035C-F1DD-B54C-27A1C98F521B}"/>
              </a:ext>
            </a:extLst>
          </p:cNvPr>
          <p:cNvSpPr txBox="1">
            <a:spLocks noChangeArrowheads="1"/>
          </p:cNvSpPr>
          <p:nvPr/>
        </p:nvSpPr>
        <p:spPr bwMode="auto">
          <a:xfrm>
            <a:off x="5674785" y="6613526"/>
            <a:ext cx="596900" cy="246063"/>
          </a:xfrm>
          <a:prstGeom prst="rect">
            <a:avLst/>
          </a:prstGeom>
          <a:noFill/>
          <a:ln>
            <a:noFill/>
          </a:ln>
        </p:spPr>
        <p:txBody>
          <a:bodyPr wrap="squar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9.</a:t>
            </a:r>
            <a:fld id="{5702C90C-F278-4504-A36D-42D12453B7C5}" type="slidenum">
              <a:rPr lang="en-US" altLang="en-US" sz="1000" b="1">
                <a:solidFill>
                  <a:srgbClr val="006699"/>
                </a:solidFill>
                <a:latin typeface="Helvetica" panose="020B0604020202020204" pitchFamily="34" charset="0"/>
              </a:rPr>
              <a:pPr algn="ctr">
                <a:spcBef>
                  <a:spcPct val="50000"/>
                </a:spcBef>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7F141015-6512-A960-2D66-63DE34B8C2DC}"/>
              </a:ext>
            </a:extLst>
          </p:cNvPr>
          <p:cNvSpPr txBox="1">
            <a:spLocks noChangeArrowheads="1"/>
          </p:cNvSpPr>
          <p:nvPr/>
        </p:nvSpPr>
        <p:spPr bwMode="auto">
          <a:xfrm>
            <a:off x="8652933" y="6588126"/>
            <a:ext cx="3617384" cy="244475"/>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43330D02-1545-057D-5054-CAE69C91421E}"/>
              </a:ext>
            </a:extLst>
          </p:cNvPr>
          <p:cNvSpPr txBox="1">
            <a:spLocks noChangeArrowheads="1"/>
          </p:cNvSpPr>
          <p:nvPr/>
        </p:nvSpPr>
        <p:spPr bwMode="auto">
          <a:xfrm>
            <a:off x="247651" y="6621463"/>
            <a:ext cx="3640667" cy="246062"/>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905B6B11-3907-7A77-D782-A562447FF8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6" r:id="rId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41EFB06D-3EC5-27C2-3DC0-DD329D4C0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52C411C8-0F43-F1A5-0A19-99BA74C95953}"/>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B87B33C1-2B5B-394B-499E-1E351FDE5ADE}"/>
              </a:ext>
            </a:extLst>
          </p:cNvPr>
          <p:cNvSpPr>
            <a:spLocks noGrp="1" noChangeArrowheads="1"/>
          </p:cNvSpPr>
          <p:nvPr>
            <p:ph type="body" idx="1"/>
          </p:nvPr>
        </p:nvSpPr>
        <p:spPr bwMode="auto">
          <a:xfrm>
            <a:off x="1075267" y="1233489"/>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B017D031-80A3-B46F-FF2E-8C800B490922}"/>
              </a:ext>
            </a:extLst>
          </p:cNvPr>
          <p:cNvSpPr>
            <a:spLocks noChangeArrowheads="1"/>
          </p:cNvSpPr>
          <p:nvPr/>
        </p:nvSpPr>
        <p:spPr bwMode="auto">
          <a:xfrm>
            <a:off x="0" y="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63B1FCD5-48E2-290D-6C31-87E1357B5B40}"/>
              </a:ext>
            </a:extLst>
          </p:cNvPr>
          <p:cNvSpPr>
            <a:spLocks noChangeShapeType="1"/>
          </p:cNvSpPr>
          <p:nvPr/>
        </p:nvSpPr>
        <p:spPr bwMode="auto">
          <a:xfrm>
            <a:off x="609600" y="860425"/>
            <a:ext cx="10769600" cy="0"/>
          </a:xfrm>
          <a:prstGeom prst="line">
            <a:avLst/>
          </a:prstGeom>
          <a:noFill/>
          <a:ln w="19050">
            <a:solidFill>
              <a:srgbClr val="336699"/>
            </a:solidFill>
            <a:round/>
            <a:headEnd/>
            <a:tailEnd/>
          </a:ln>
        </p:spPr>
        <p:txBody>
          <a:bodyPr/>
          <a:lstStyle/>
          <a:p>
            <a:pPr>
              <a:defRPr/>
            </a:pPr>
            <a:endParaRPr lang="en-US"/>
          </a:p>
        </p:txBody>
      </p:sp>
      <p:sp>
        <p:nvSpPr>
          <p:cNvPr id="1031" name="Rectangle 7">
            <a:extLst>
              <a:ext uri="{FF2B5EF4-FFF2-40B4-BE49-F238E27FC236}">
                <a16:creationId xmlns:a16="http://schemas.microsoft.com/office/drawing/2014/main" id="{3617A302-B60A-7D86-3F75-978B43D979F7}"/>
              </a:ext>
            </a:extLst>
          </p:cNvPr>
          <p:cNvSpPr>
            <a:spLocks noChangeArrowheads="1"/>
          </p:cNvSpPr>
          <p:nvPr/>
        </p:nvSpPr>
        <p:spPr bwMode="auto">
          <a:xfrm>
            <a:off x="0" y="2286000"/>
            <a:ext cx="3048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F2A35CE0-3B2E-D0CE-734C-1B6547D3898F}"/>
              </a:ext>
            </a:extLst>
          </p:cNvPr>
          <p:cNvSpPr>
            <a:spLocks noChangeArrowheads="1"/>
          </p:cNvSpPr>
          <p:nvPr/>
        </p:nvSpPr>
        <p:spPr bwMode="auto">
          <a:xfrm>
            <a:off x="0" y="457200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8128D746-035C-F1DD-B54C-27A1C98F521B}"/>
              </a:ext>
            </a:extLst>
          </p:cNvPr>
          <p:cNvSpPr txBox="1">
            <a:spLocks noChangeArrowheads="1"/>
          </p:cNvSpPr>
          <p:nvPr/>
        </p:nvSpPr>
        <p:spPr bwMode="auto">
          <a:xfrm>
            <a:off x="5674785" y="6613526"/>
            <a:ext cx="596900" cy="246063"/>
          </a:xfrm>
          <a:prstGeom prst="rect">
            <a:avLst/>
          </a:prstGeom>
          <a:noFill/>
          <a:ln>
            <a:noFill/>
          </a:ln>
        </p:spPr>
        <p:txBody>
          <a:bodyPr wrap="squar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9.</a:t>
            </a:r>
            <a:fld id="{5702C90C-F278-4504-A36D-42D12453B7C5}" type="slidenum">
              <a:rPr lang="en-US" altLang="en-US" sz="1000" b="1">
                <a:solidFill>
                  <a:srgbClr val="006699"/>
                </a:solidFill>
                <a:latin typeface="Helvetica" panose="020B0604020202020204" pitchFamily="34" charset="0"/>
              </a:rPr>
              <a:pPr algn="ctr">
                <a:spcBef>
                  <a:spcPct val="50000"/>
                </a:spcBef>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7F141015-6512-A960-2D66-63DE34B8C2DC}"/>
              </a:ext>
            </a:extLst>
          </p:cNvPr>
          <p:cNvSpPr txBox="1">
            <a:spLocks noChangeArrowheads="1"/>
          </p:cNvSpPr>
          <p:nvPr/>
        </p:nvSpPr>
        <p:spPr bwMode="auto">
          <a:xfrm>
            <a:off x="8652933" y="6588126"/>
            <a:ext cx="3617384" cy="244475"/>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43330D02-1545-057D-5054-CAE69C91421E}"/>
              </a:ext>
            </a:extLst>
          </p:cNvPr>
          <p:cNvSpPr txBox="1">
            <a:spLocks noChangeArrowheads="1"/>
          </p:cNvSpPr>
          <p:nvPr/>
        </p:nvSpPr>
        <p:spPr bwMode="auto">
          <a:xfrm>
            <a:off x="247651" y="6621463"/>
            <a:ext cx="3640667" cy="246062"/>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905B6B11-3907-7A77-D782-A562447FF8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8" r:id="rId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41EFB06D-3EC5-27C2-3DC0-DD329D4C0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52C411C8-0F43-F1A5-0A19-99BA74C95953}"/>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B87B33C1-2B5B-394B-499E-1E351FDE5ADE}"/>
              </a:ext>
            </a:extLst>
          </p:cNvPr>
          <p:cNvSpPr>
            <a:spLocks noGrp="1" noChangeArrowheads="1"/>
          </p:cNvSpPr>
          <p:nvPr>
            <p:ph type="body" idx="1"/>
          </p:nvPr>
        </p:nvSpPr>
        <p:spPr bwMode="auto">
          <a:xfrm>
            <a:off x="1075267" y="1233489"/>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B017D031-80A3-B46F-FF2E-8C800B490922}"/>
              </a:ext>
            </a:extLst>
          </p:cNvPr>
          <p:cNvSpPr>
            <a:spLocks noChangeArrowheads="1"/>
          </p:cNvSpPr>
          <p:nvPr/>
        </p:nvSpPr>
        <p:spPr bwMode="auto">
          <a:xfrm>
            <a:off x="0" y="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63B1FCD5-48E2-290D-6C31-87E1357B5B40}"/>
              </a:ext>
            </a:extLst>
          </p:cNvPr>
          <p:cNvSpPr>
            <a:spLocks noChangeShapeType="1"/>
          </p:cNvSpPr>
          <p:nvPr/>
        </p:nvSpPr>
        <p:spPr bwMode="auto">
          <a:xfrm>
            <a:off x="609600" y="860425"/>
            <a:ext cx="10769600" cy="0"/>
          </a:xfrm>
          <a:prstGeom prst="line">
            <a:avLst/>
          </a:prstGeom>
          <a:noFill/>
          <a:ln w="19050">
            <a:solidFill>
              <a:srgbClr val="336699"/>
            </a:solidFill>
            <a:round/>
            <a:headEnd/>
            <a:tailEnd/>
          </a:ln>
        </p:spPr>
        <p:txBody>
          <a:bodyPr/>
          <a:lstStyle/>
          <a:p>
            <a:pPr>
              <a:defRPr/>
            </a:pPr>
            <a:endParaRPr lang="en-US"/>
          </a:p>
        </p:txBody>
      </p:sp>
      <p:sp>
        <p:nvSpPr>
          <p:cNvPr id="1031" name="Rectangle 7">
            <a:extLst>
              <a:ext uri="{FF2B5EF4-FFF2-40B4-BE49-F238E27FC236}">
                <a16:creationId xmlns:a16="http://schemas.microsoft.com/office/drawing/2014/main" id="{3617A302-B60A-7D86-3F75-978B43D979F7}"/>
              </a:ext>
            </a:extLst>
          </p:cNvPr>
          <p:cNvSpPr>
            <a:spLocks noChangeArrowheads="1"/>
          </p:cNvSpPr>
          <p:nvPr/>
        </p:nvSpPr>
        <p:spPr bwMode="auto">
          <a:xfrm>
            <a:off x="0" y="2286000"/>
            <a:ext cx="3048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F2A35CE0-3B2E-D0CE-734C-1B6547D3898F}"/>
              </a:ext>
            </a:extLst>
          </p:cNvPr>
          <p:cNvSpPr>
            <a:spLocks noChangeArrowheads="1"/>
          </p:cNvSpPr>
          <p:nvPr/>
        </p:nvSpPr>
        <p:spPr bwMode="auto">
          <a:xfrm>
            <a:off x="0" y="457200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8128D746-035C-F1DD-B54C-27A1C98F521B}"/>
              </a:ext>
            </a:extLst>
          </p:cNvPr>
          <p:cNvSpPr txBox="1">
            <a:spLocks noChangeArrowheads="1"/>
          </p:cNvSpPr>
          <p:nvPr/>
        </p:nvSpPr>
        <p:spPr bwMode="auto">
          <a:xfrm>
            <a:off x="5674785" y="6613526"/>
            <a:ext cx="596900" cy="246063"/>
          </a:xfrm>
          <a:prstGeom prst="rect">
            <a:avLst/>
          </a:prstGeom>
          <a:noFill/>
          <a:ln>
            <a:noFill/>
          </a:ln>
        </p:spPr>
        <p:txBody>
          <a:bodyPr wrap="squar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9.</a:t>
            </a:r>
            <a:fld id="{5702C90C-F278-4504-A36D-42D12453B7C5}" type="slidenum">
              <a:rPr lang="en-US" altLang="en-US" sz="1000" b="1">
                <a:solidFill>
                  <a:srgbClr val="006699"/>
                </a:solidFill>
                <a:latin typeface="Helvetica" panose="020B0604020202020204" pitchFamily="34" charset="0"/>
              </a:rPr>
              <a:pPr algn="ctr">
                <a:spcBef>
                  <a:spcPct val="50000"/>
                </a:spcBef>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7F141015-6512-A960-2D66-63DE34B8C2DC}"/>
              </a:ext>
            </a:extLst>
          </p:cNvPr>
          <p:cNvSpPr txBox="1">
            <a:spLocks noChangeArrowheads="1"/>
          </p:cNvSpPr>
          <p:nvPr/>
        </p:nvSpPr>
        <p:spPr bwMode="auto">
          <a:xfrm>
            <a:off x="8652933" y="6588126"/>
            <a:ext cx="3617384" cy="244475"/>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43330D02-1545-057D-5054-CAE69C91421E}"/>
              </a:ext>
            </a:extLst>
          </p:cNvPr>
          <p:cNvSpPr txBox="1">
            <a:spLocks noChangeArrowheads="1"/>
          </p:cNvSpPr>
          <p:nvPr/>
        </p:nvSpPr>
        <p:spPr bwMode="auto">
          <a:xfrm>
            <a:off x="247651" y="6621463"/>
            <a:ext cx="3640667" cy="246062"/>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905B6B11-3907-7A77-D782-A562447FF8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7" r:id="rId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41EFB06D-3EC5-27C2-3DC0-DD329D4C0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52C411C8-0F43-F1A5-0A19-99BA74C95953}"/>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B87B33C1-2B5B-394B-499E-1E351FDE5ADE}"/>
              </a:ext>
            </a:extLst>
          </p:cNvPr>
          <p:cNvSpPr>
            <a:spLocks noGrp="1" noChangeArrowheads="1"/>
          </p:cNvSpPr>
          <p:nvPr>
            <p:ph type="body" idx="1"/>
          </p:nvPr>
        </p:nvSpPr>
        <p:spPr bwMode="auto">
          <a:xfrm>
            <a:off x="1075267" y="1233489"/>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B017D031-80A3-B46F-FF2E-8C800B490922}"/>
              </a:ext>
            </a:extLst>
          </p:cNvPr>
          <p:cNvSpPr>
            <a:spLocks noChangeArrowheads="1"/>
          </p:cNvSpPr>
          <p:nvPr/>
        </p:nvSpPr>
        <p:spPr bwMode="auto">
          <a:xfrm>
            <a:off x="0" y="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63B1FCD5-48E2-290D-6C31-87E1357B5B40}"/>
              </a:ext>
            </a:extLst>
          </p:cNvPr>
          <p:cNvSpPr>
            <a:spLocks noChangeShapeType="1"/>
          </p:cNvSpPr>
          <p:nvPr/>
        </p:nvSpPr>
        <p:spPr bwMode="auto">
          <a:xfrm>
            <a:off x="609600" y="860425"/>
            <a:ext cx="10769600" cy="0"/>
          </a:xfrm>
          <a:prstGeom prst="line">
            <a:avLst/>
          </a:prstGeom>
          <a:noFill/>
          <a:ln w="19050">
            <a:solidFill>
              <a:srgbClr val="336699"/>
            </a:solidFill>
            <a:round/>
            <a:headEnd/>
            <a:tailEnd/>
          </a:ln>
        </p:spPr>
        <p:txBody>
          <a:bodyPr/>
          <a:lstStyle/>
          <a:p>
            <a:pPr>
              <a:defRPr/>
            </a:pPr>
            <a:endParaRPr lang="en-US"/>
          </a:p>
        </p:txBody>
      </p:sp>
      <p:sp>
        <p:nvSpPr>
          <p:cNvPr id="1031" name="Rectangle 7">
            <a:extLst>
              <a:ext uri="{FF2B5EF4-FFF2-40B4-BE49-F238E27FC236}">
                <a16:creationId xmlns:a16="http://schemas.microsoft.com/office/drawing/2014/main" id="{3617A302-B60A-7D86-3F75-978B43D979F7}"/>
              </a:ext>
            </a:extLst>
          </p:cNvPr>
          <p:cNvSpPr>
            <a:spLocks noChangeArrowheads="1"/>
          </p:cNvSpPr>
          <p:nvPr/>
        </p:nvSpPr>
        <p:spPr bwMode="auto">
          <a:xfrm>
            <a:off x="0" y="2286000"/>
            <a:ext cx="3048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F2A35CE0-3B2E-D0CE-734C-1B6547D3898F}"/>
              </a:ext>
            </a:extLst>
          </p:cNvPr>
          <p:cNvSpPr>
            <a:spLocks noChangeArrowheads="1"/>
          </p:cNvSpPr>
          <p:nvPr/>
        </p:nvSpPr>
        <p:spPr bwMode="auto">
          <a:xfrm>
            <a:off x="0" y="457200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8128D746-035C-F1DD-B54C-27A1C98F521B}"/>
              </a:ext>
            </a:extLst>
          </p:cNvPr>
          <p:cNvSpPr txBox="1">
            <a:spLocks noChangeArrowheads="1"/>
          </p:cNvSpPr>
          <p:nvPr/>
        </p:nvSpPr>
        <p:spPr bwMode="auto">
          <a:xfrm>
            <a:off x="5674785" y="6613526"/>
            <a:ext cx="596900" cy="246063"/>
          </a:xfrm>
          <a:prstGeom prst="rect">
            <a:avLst/>
          </a:prstGeom>
          <a:noFill/>
          <a:ln>
            <a:noFill/>
          </a:ln>
        </p:spPr>
        <p:txBody>
          <a:bodyPr wrap="squar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9.</a:t>
            </a:r>
            <a:fld id="{5702C90C-F278-4504-A36D-42D12453B7C5}" type="slidenum">
              <a:rPr lang="en-US" altLang="en-US" sz="1000" b="1">
                <a:solidFill>
                  <a:srgbClr val="006699"/>
                </a:solidFill>
                <a:latin typeface="Helvetica" panose="020B0604020202020204" pitchFamily="34" charset="0"/>
              </a:rPr>
              <a:pPr algn="ctr">
                <a:spcBef>
                  <a:spcPct val="50000"/>
                </a:spcBef>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7F141015-6512-A960-2D66-63DE34B8C2DC}"/>
              </a:ext>
            </a:extLst>
          </p:cNvPr>
          <p:cNvSpPr txBox="1">
            <a:spLocks noChangeArrowheads="1"/>
          </p:cNvSpPr>
          <p:nvPr/>
        </p:nvSpPr>
        <p:spPr bwMode="auto">
          <a:xfrm>
            <a:off x="8652933" y="6588126"/>
            <a:ext cx="3617384" cy="244475"/>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43330D02-1545-057D-5054-CAE69C91421E}"/>
              </a:ext>
            </a:extLst>
          </p:cNvPr>
          <p:cNvSpPr txBox="1">
            <a:spLocks noChangeArrowheads="1"/>
          </p:cNvSpPr>
          <p:nvPr/>
        </p:nvSpPr>
        <p:spPr bwMode="auto">
          <a:xfrm>
            <a:off x="247651" y="6621463"/>
            <a:ext cx="3640667" cy="246062"/>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905B6B11-3907-7A77-D782-A562447FF8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84" r:id="rId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41EFB06D-3EC5-27C2-3DC0-DD329D4C0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52C411C8-0F43-F1A5-0A19-99BA74C95953}"/>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B87B33C1-2B5B-394B-499E-1E351FDE5ADE}"/>
              </a:ext>
            </a:extLst>
          </p:cNvPr>
          <p:cNvSpPr>
            <a:spLocks noGrp="1" noChangeArrowheads="1"/>
          </p:cNvSpPr>
          <p:nvPr>
            <p:ph type="body" idx="1"/>
          </p:nvPr>
        </p:nvSpPr>
        <p:spPr bwMode="auto">
          <a:xfrm>
            <a:off x="1075267" y="1233489"/>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B017D031-80A3-B46F-FF2E-8C800B490922}"/>
              </a:ext>
            </a:extLst>
          </p:cNvPr>
          <p:cNvSpPr>
            <a:spLocks noChangeArrowheads="1"/>
          </p:cNvSpPr>
          <p:nvPr/>
        </p:nvSpPr>
        <p:spPr bwMode="auto">
          <a:xfrm>
            <a:off x="0" y="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63B1FCD5-48E2-290D-6C31-87E1357B5B40}"/>
              </a:ext>
            </a:extLst>
          </p:cNvPr>
          <p:cNvSpPr>
            <a:spLocks noChangeShapeType="1"/>
          </p:cNvSpPr>
          <p:nvPr/>
        </p:nvSpPr>
        <p:spPr bwMode="auto">
          <a:xfrm>
            <a:off x="609600" y="860425"/>
            <a:ext cx="10769600" cy="0"/>
          </a:xfrm>
          <a:prstGeom prst="line">
            <a:avLst/>
          </a:prstGeom>
          <a:noFill/>
          <a:ln w="19050">
            <a:solidFill>
              <a:srgbClr val="336699"/>
            </a:solidFill>
            <a:round/>
            <a:headEnd/>
            <a:tailEnd/>
          </a:ln>
        </p:spPr>
        <p:txBody>
          <a:bodyPr/>
          <a:lstStyle/>
          <a:p>
            <a:pPr>
              <a:defRPr/>
            </a:pPr>
            <a:endParaRPr lang="en-US"/>
          </a:p>
        </p:txBody>
      </p:sp>
      <p:sp>
        <p:nvSpPr>
          <p:cNvPr id="1031" name="Rectangle 7">
            <a:extLst>
              <a:ext uri="{FF2B5EF4-FFF2-40B4-BE49-F238E27FC236}">
                <a16:creationId xmlns:a16="http://schemas.microsoft.com/office/drawing/2014/main" id="{3617A302-B60A-7D86-3F75-978B43D979F7}"/>
              </a:ext>
            </a:extLst>
          </p:cNvPr>
          <p:cNvSpPr>
            <a:spLocks noChangeArrowheads="1"/>
          </p:cNvSpPr>
          <p:nvPr/>
        </p:nvSpPr>
        <p:spPr bwMode="auto">
          <a:xfrm>
            <a:off x="0" y="2286000"/>
            <a:ext cx="3048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F2A35CE0-3B2E-D0CE-734C-1B6547D3898F}"/>
              </a:ext>
            </a:extLst>
          </p:cNvPr>
          <p:cNvSpPr>
            <a:spLocks noChangeArrowheads="1"/>
          </p:cNvSpPr>
          <p:nvPr/>
        </p:nvSpPr>
        <p:spPr bwMode="auto">
          <a:xfrm>
            <a:off x="0" y="457200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8128D746-035C-F1DD-B54C-27A1C98F521B}"/>
              </a:ext>
            </a:extLst>
          </p:cNvPr>
          <p:cNvSpPr txBox="1">
            <a:spLocks noChangeArrowheads="1"/>
          </p:cNvSpPr>
          <p:nvPr/>
        </p:nvSpPr>
        <p:spPr bwMode="auto">
          <a:xfrm>
            <a:off x="5674785" y="6613526"/>
            <a:ext cx="596900" cy="246063"/>
          </a:xfrm>
          <a:prstGeom prst="rect">
            <a:avLst/>
          </a:prstGeom>
          <a:noFill/>
          <a:ln>
            <a:noFill/>
          </a:ln>
        </p:spPr>
        <p:txBody>
          <a:bodyPr wrap="squar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9.</a:t>
            </a:r>
            <a:fld id="{5702C90C-F278-4504-A36D-42D12453B7C5}" type="slidenum">
              <a:rPr lang="en-US" altLang="en-US" sz="1000" b="1">
                <a:solidFill>
                  <a:srgbClr val="006699"/>
                </a:solidFill>
                <a:latin typeface="Helvetica" panose="020B0604020202020204" pitchFamily="34" charset="0"/>
              </a:rPr>
              <a:pPr algn="ctr">
                <a:spcBef>
                  <a:spcPct val="50000"/>
                </a:spcBef>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7F141015-6512-A960-2D66-63DE34B8C2DC}"/>
              </a:ext>
            </a:extLst>
          </p:cNvPr>
          <p:cNvSpPr txBox="1">
            <a:spLocks noChangeArrowheads="1"/>
          </p:cNvSpPr>
          <p:nvPr/>
        </p:nvSpPr>
        <p:spPr bwMode="auto">
          <a:xfrm>
            <a:off x="8652933" y="6588126"/>
            <a:ext cx="3617384" cy="244475"/>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43330D02-1545-057D-5054-CAE69C91421E}"/>
              </a:ext>
            </a:extLst>
          </p:cNvPr>
          <p:cNvSpPr txBox="1">
            <a:spLocks noChangeArrowheads="1"/>
          </p:cNvSpPr>
          <p:nvPr/>
        </p:nvSpPr>
        <p:spPr bwMode="auto">
          <a:xfrm>
            <a:off x="247651" y="6621463"/>
            <a:ext cx="3640667" cy="246062"/>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905B6B11-3907-7A77-D782-A562447FF8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86" r:id="rId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41EFB06D-3EC5-27C2-3DC0-DD329D4C03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52C411C8-0F43-F1A5-0A19-99BA74C95953}"/>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B87B33C1-2B5B-394B-499E-1E351FDE5ADE}"/>
              </a:ext>
            </a:extLst>
          </p:cNvPr>
          <p:cNvSpPr>
            <a:spLocks noGrp="1" noChangeArrowheads="1"/>
          </p:cNvSpPr>
          <p:nvPr>
            <p:ph type="body" idx="1"/>
          </p:nvPr>
        </p:nvSpPr>
        <p:spPr bwMode="auto">
          <a:xfrm>
            <a:off x="1075267" y="1233489"/>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B017D031-80A3-B46F-FF2E-8C800B490922}"/>
              </a:ext>
            </a:extLst>
          </p:cNvPr>
          <p:cNvSpPr>
            <a:spLocks noChangeArrowheads="1"/>
          </p:cNvSpPr>
          <p:nvPr/>
        </p:nvSpPr>
        <p:spPr bwMode="auto">
          <a:xfrm>
            <a:off x="0" y="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63B1FCD5-48E2-290D-6C31-87E1357B5B40}"/>
              </a:ext>
            </a:extLst>
          </p:cNvPr>
          <p:cNvSpPr>
            <a:spLocks noChangeShapeType="1"/>
          </p:cNvSpPr>
          <p:nvPr/>
        </p:nvSpPr>
        <p:spPr bwMode="auto">
          <a:xfrm>
            <a:off x="609600" y="860425"/>
            <a:ext cx="10769600" cy="0"/>
          </a:xfrm>
          <a:prstGeom prst="line">
            <a:avLst/>
          </a:prstGeom>
          <a:noFill/>
          <a:ln w="19050">
            <a:solidFill>
              <a:srgbClr val="336699"/>
            </a:solidFill>
            <a:round/>
            <a:headEnd/>
            <a:tailEnd/>
          </a:ln>
        </p:spPr>
        <p:txBody>
          <a:bodyPr/>
          <a:lstStyle/>
          <a:p>
            <a:pPr>
              <a:defRPr/>
            </a:pPr>
            <a:endParaRPr lang="en-US"/>
          </a:p>
        </p:txBody>
      </p:sp>
      <p:sp>
        <p:nvSpPr>
          <p:cNvPr id="1031" name="Rectangle 7">
            <a:extLst>
              <a:ext uri="{FF2B5EF4-FFF2-40B4-BE49-F238E27FC236}">
                <a16:creationId xmlns:a16="http://schemas.microsoft.com/office/drawing/2014/main" id="{3617A302-B60A-7D86-3F75-978B43D979F7}"/>
              </a:ext>
            </a:extLst>
          </p:cNvPr>
          <p:cNvSpPr>
            <a:spLocks noChangeArrowheads="1"/>
          </p:cNvSpPr>
          <p:nvPr/>
        </p:nvSpPr>
        <p:spPr bwMode="auto">
          <a:xfrm>
            <a:off x="0" y="2286000"/>
            <a:ext cx="3048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F2A35CE0-3B2E-D0CE-734C-1B6547D3898F}"/>
              </a:ext>
            </a:extLst>
          </p:cNvPr>
          <p:cNvSpPr>
            <a:spLocks noChangeArrowheads="1"/>
          </p:cNvSpPr>
          <p:nvPr/>
        </p:nvSpPr>
        <p:spPr bwMode="auto">
          <a:xfrm>
            <a:off x="0" y="4572000"/>
            <a:ext cx="3048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8128D746-035C-F1DD-B54C-27A1C98F521B}"/>
              </a:ext>
            </a:extLst>
          </p:cNvPr>
          <p:cNvSpPr txBox="1">
            <a:spLocks noChangeArrowheads="1"/>
          </p:cNvSpPr>
          <p:nvPr/>
        </p:nvSpPr>
        <p:spPr bwMode="auto">
          <a:xfrm>
            <a:off x="5674785" y="6613526"/>
            <a:ext cx="596900" cy="246063"/>
          </a:xfrm>
          <a:prstGeom prst="rect">
            <a:avLst/>
          </a:prstGeom>
          <a:noFill/>
          <a:ln>
            <a:noFill/>
          </a:ln>
        </p:spPr>
        <p:txBody>
          <a:bodyPr wrap="squar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9.</a:t>
            </a:r>
            <a:fld id="{5702C90C-F278-4504-A36D-42D12453B7C5}" type="slidenum">
              <a:rPr lang="en-US" altLang="en-US" sz="1000" b="1">
                <a:solidFill>
                  <a:srgbClr val="006699"/>
                </a:solidFill>
                <a:latin typeface="Helvetica" panose="020B0604020202020204" pitchFamily="34" charset="0"/>
              </a:rPr>
              <a:pPr algn="ctr">
                <a:spcBef>
                  <a:spcPct val="50000"/>
                </a:spcBef>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7F141015-6512-A960-2D66-63DE34B8C2DC}"/>
              </a:ext>
            </a:extLst>
          </p:cNvPr>
          <p:cNvSpPr txBox="1">
            <a:spLocks noChangeArrowheads="1"/>
          </p:cNvSpPr>
          <p:nvPr/>
        </p:nvSpPr>
        <p:spPr bwMode="auto">
          <a:xfrm>
            <a:off x="8652933" y="6588126"/>
            <a:ext cx="3617384" cy="244475"/>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43330D02-1545-057D-5054-CAE69C91421E}"/>
              </a:ext>
            </a:extLst>
          </p:cNvPr>
          <p:cNvSpPr txBox="1">
            <a:spLocks noChangeArrowheads="1"/>
          </p:cNvSpPr>
          <p:nvPr/>
        </p:nvSpPr>
        <p:spPr bwMode="auto">
          <a:xfrm>
            <a:off x="247651" y="6621463"/>
            <a:ext cx="3640667" cy="246062"/>
          </a:xfrm>
          <a:prstGeom prst="rect">
            <a:avLst/>
          </a:prstGeom>
          <a:noFill/>
          <a:ln>
            <a:noFill/>
          </a:ln>
        </p:spPr>
        <p:txBody>
          <a:bodyPr wrap="squar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905B6B11-3907-7A77-D782-A562447FF8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88" r:id="rId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22.svg"/><Relationship Id="rId7" Type="http://schemas.openxmlformats.org/officeDocument/2006/relationships/image" Target="../media/image26.svg"/><Relationship Id="rId2" Type="http://schemas.openxmlformats.org/officeDocument/2006/relationships/image" Target="../media/image21.png"/><Relationship Id="rId1" Type="http://schemas.openxmlformats.org/officeDocument/2006/relationships/slideLayout" Target="../slideLayouts/slideLayout23.xm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15.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15.xml"/><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Lst>
          </p:cNvPr>
          <p:cNvSpPr>
            <a:spLocks noGrp="1"/>
          </p:cNvSpPr>
          <p:nvPr>
            <p:ph type="title"/>
          </p:nvPr>
        </p:nvSpPr>
        <p:spPr>
          <a:xfrm>
            <a:off x="561975" y="228493"/>
            <a:ext cx="11150600" cy="590349"/>
          </a:xfrm>
        </p:spPr>
        <p:txBody>
          <a:bodyPr wrap="square" lIns="0" tIns="18000" rIns="0" bIns="18000" anchor="ctr" anchorCtr="0">
            <a:spAutoFit/>
          </a:bodyPr>
          <a:lstStyle/>
          <a:p>
            <a:r>
              <a:rPr lang="en-US" noProof="0" dirty="0"/>
              <a:t>Modern Operating Systems</a:t>
            </a:r>
          </a:p>
        </p:txBody>
      </p:sp>
      <p:sp>
        <p:nvSpPr>
          <p:cNvPr id="3" name="Content Placeholder 2">
            <a:extLst>
              <a:ext uri="{FF2B5EF4-FFF2-40B4-BE49-F238E27FC236}">
                <a16:creationId xmlns:a16="http://schemas.microsoft.com/office/drawing/2014/main" id="{ABE18F80-D4FC-4D8F-B2BD-E7BEE7E012B5}"/>
              </a:ext>
            </a:extLst>
          </p:cNvPr>
          <p:cNvSpPr>
            <a:spLocks noGrp="1"/>
          </p:cNvSpPr>
          <p:nvPr>
            <p:ph type="body" idx="1"/>
          </p:nvPr>
        </p:nvSpPr>
        <p:spPr>
          <a:xfrm>
            <a:off x="561975" y="1010980"/>
            <a:ext cx="11150600" cy="344128"/>
          </a:xfrm>
        </p:spPr>
        <p:txBody>
          <a:bodyPr wrap="square" lIns="0" tIns="18000" rIns="0" bIns="18000" anchor="ctr" anchorCtr="0">
            <a:spAutoFit/>
          </a:bodyPr>
          <a:lstStyle/>
          <a:p>
            <a:r>
              <a:rPr lang="en-US" noProof="0" dirty="0"/>
              <a:t>Fifth Edition</a:t>
            </a:r>
          </a:p>
        </p:txBody>
      </p:sp>
      <p:pic>
        <p:nvPicPr>
          <p:cNvPr id="14" name="Picture Placeholder 5" descr="Front Cover: Modern Operating Systems Fifth Edition by Tanenbaum and Bos.">
            <a:extLst>
              <a:ext uri="{FF2B5EF4-FFF2-40B4-BE49-F238E27FC236}">
                <a16:creationId xmlns:a16="http://schemas.microsoft.com/office/drawing/2014/main" id="{C24CE2B4-7128-0492-7B34-0D38D3EF2C53}"/>
              </a:ext>
            </a:extLst>
          </p:cNvPr>
          <p:cNvPicPr>
            <a:picLocks noGrp="1" noChangeAspect="1"/>
          </p:cNvPicPr>
          <p:nvPr>
            <p:ph type="pic" sz="quarter" idx="18"/>
          </p:nvPr>
        </p:nvPicPr>
        <p:blipFill>
          <a:blip r:embed="rId3"/>
          <a:srcRect/>
          <a:stretch/>
        </p:blipFill>
        <p:spPr>
          <a:xfrm>
            <a:off x="615644" y="1579368"/>
            <a:ext cx="3587360" cy="4639653"/>
          </a:xfrm>
          <a:prstGeom prst="rect">
            <a:avLst/>
          </a:prstGeom>
        </p:spPr>
      </p:pic>
      <p:sp>
        <p:nvSpPr>
          <p:cNvPr id="5" name="Content Placeholder 4">
            <a:extLst>
              <a:ext uri="{FF2B5EF4-FFF2-40B4-BE49-F238E27FC236}">
                <a16:creationId xmlns:a16="http://schemas.microsoft.com/office/drawing/2014/main" id="{2D222376-7AD7-4443-B67A-120BE12F4DDB}"/>
              </a:ext>
            </a:extLst>
          </p:cNvPr>
          <p:cNvSpPr>
            <a:spLocks noGrp="1"/>
          </p:cNvSpPr>
          <p:nvPr>
            <p:ph sz="quarter" idx="14"/>
          </p:nvPr>
        </p:nvSpPr>
        <p:spPr>
          <a:xfrm>
            <a:off x="5112969" y="2871174"/>
            <a:ext cx="5732771" cy="775015"/>
          </a:xfrm>
        </p:spPr>
        <p:txBody>
          <a:bodyPr wrap="square" lIns="0" tIns="18000" rIns="0" bIns="18000" anchor="ctr" anchorCtr="0">
            <a:spAutoFit/>
          </a:bodyPr>
          <a:lstStyle/>
          <a:p>
            <a:pPr indent="-101600"/>
            <a:r>
              <a:rPr lang="en-US" sz="4800" noProof="0" dirty="0"/>
              <a:t>Chapter 3</a:t>
            </a:r>
          </a:p>
        </p:txBody>
      </p:sp>
      <p:sp>
        <p:nvSpPr>
          <p:cNvPr id="6" name="Content Placeholder 5">
            <a:extLst>
              <a:ext uri="{FF2B5EF4-FFF2-40B4-BE49-F238E27FC236}">
                <a16:creationId xmlns:a16="http://schemas.microsoft.com/office/drawing/2014/main" id="{82FD4EC9-4778-4E2F-B136-2A176CA2BA69}"/>
              </a:ext>
            </a:extLst>
          </p:cNvPr>
          <p:cNvSpPr>
            <a:spLocks noGrp="1"/>
          </p:cNvSpPr>
          <p:nvPr>
            <p:ph sz="quarter" idx="15"/>
          </p:nvPr>
        </p:nvSpPr>
        <p:spPr>
          <a:xfrm>
            <a:off x="5112969" y="3794948"/>
            <a:ext cx="5596699" cy="467239"/>
          </a:xfrm>
        </p:spPr>
        <p:txBody>
          <a:bodyPr wrap="square" lIns="0" tIns="18000" rIns="0" bIns="18000" anchor="ctr" anchorCtr="0">
            <a:spAutoFit/>
          </a:bodyPr>
          <a:lstStyle/>
          <a:p>
            <a:pPr indent="-101600"/>
            <a:r>
              <a:rPr lang="en-US" sz="2800" noProof="0" dirty="0"/>
              <a:t>Memory Abstractions</a:t>
            </a:r>
          </a:p>
        </p:txBody>
      </p:sp>
      <p:pic>
        <p:nvPicPr>
          <p:cNvPr id="12" name="Picture Placeholder 11" descr="Pearson Logo">
            <a:extLst>
              <a:ext uri="{FF2B5EF4-FFF2-40B4-BE49-F238E27FC236}">
                <a16:creationId xmlns:a16="http://schemas.microsoft.com/office/drawing/2014/main" id="{2F9DC56F-6B40-16F2-2FFA-B0A90BE82963}"/>
              </a:ext>
            </a:extLst>
          </p:cNvPr>
          <p:cNvPicPr>
            <a:picLocks noGrp="1" noChangeAspect="1"/>
          </p:cNvPicPr>
          <p:nvPr>
            <p:ph type="pic" sz="quarter" idx="16"/>
          </p:nvPr>
        </p:nvPicPr>
        <p:blipFill>
          <a:blip r:embed="rId4"/>
          <a:srcRect/>
          <a:stretch/>
        </p:blipFill>
        <p:spPr>
          <a:xfrm>
            <a:off x="565930" y="6421273"/>
            <a:ext cx="948533" cy="298884"/>
          </a:xfrm>
        </p:spPr>
      </p:pic>
      <p:sp>
        <p:nvSpPr>
          <p:cNvPr id="8" name="Content Placeholder 7">
            <a:extLst>
              <a:ext uri="{FF2B5EF4-FFF2-40B4-BE49-F238E27FC236}">
                <a16:creationId xmlns:a16="http://schemas.microsoft.com/office/drawing/2014/main" id="{C8E88D28-1A9F-4FC4-946F-10B4629D1438}"/>
              </a:ext>
            </a:extLst>
          </p:cNvPr>
          <p:cNvSpPr>
            <a:spLocks noGrp="1"/>
          </p:cNvSpPr>
          <p:nvPr>
            <p:ph sz="quarter" idx="17"/>
          </p:nvPr>
        </p:nvSpPr>
        <p:spPr>
          <a:xfrm>
            <a:off x="5112969" y="6470887"/>
            <a:ext cx="6589712" cy="221018"/>
          </a:xfrm>
        </p:spPr>
        <p:txBody>
          <a:bodyPr lIns="0" tIns="18000" rIns="0" bIns="18000" anchor="ctr" anchorCtr="0">
            <a:spAutoFit/>
          </a:bodyPr>
          <a:lstStyle/>
          <a:p>
            <a:r>
              <a:rPr lang="en-US" altLang="en-US" noProof="0" dirty="0">
                <a:latin typeface="Verdana"/>
                <a:cs typeface="Verdana" panose="020B0604030504040204" pitchFamily="34" charset="0"/>
              </a:rPr>
              <a:t>Copyright © 2023, 2014, 2008 Pearson Education, Inc. All Rights Reserved</a:t>
            </a:r>
          </a:p>
        </p:txBody>
      </p:sp>
    </p:spTree>
    <p:extLst>
      <p:ext uri="{BB962C8B-B14F-4D97-AF65-F5344CB8AC3E}">
        <p14:creationId xmlns:p14="http://schemas.microsoft.com/office/powerpoint/2010/main" val="3801335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D86AE9CD-42ED-152F-6B45-AE70904D242A}"/>
              </a:ext>
            </a:extLst>
          </p:cNvPr>
          <p:cNvSpPr>
            <a:spLocks noGrp="1" noChangeArrowheads="1"/>
          </p:cNvSpPr>
          <p:nvPr>
            <p:ph type="title"/>
          </p:nvPr>
        </p:nvSpPr>
        <p:spPr>
          <a:xfrm>
            <a:off x="2616200" y="100013"/>
            <a:ext cx="7956550" cy="576262"/>
          </a:xfrm>
        </p:spPr>
        <p:txBody>
          <a:bodyPr/>
          <a:lstStyle/>
          <a:p>
            <a:pPr eaLnBrk="1" hangingPunct="1"/>
            <a:r>
              <a:rPr lang="en-US" altLang="en-US" sz="2800"/>
              <a:t>Multistep Processing of a User Program </a:t>
            </a:r>
          </a:p>
        </p:txBody>
      </p:sp>
      <p:pic>
        <p:nvPicPr>
          <p:cNvPr id="11267" name="Picture 4" descr="8">
            <a:extLst>
              <a:ext uri="{FF2B5EF4-FFF2-40B4-BE49-F238E27FC236}">
                <a16:creationId xmlns:a16="http://schemas.microsoft.com/office/drawing/2014/main" id="{CC411AC4-E9EB-4F69-656A-96A7FAD9CF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4739" y="1231901"/>
            <a:ext cx="2554287" cy="4740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39243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B7F59B0E-4739-289B-2C28-2CD5E2179A76}"/>
              </a:ext>
            </a:extLst>
          </p:cNvPr>
          <p:cNvSpPr>
            <a:spLocks noGrp="1" noChangeArrowheads="1"/>
          </p:cNvSpPr>
          <p:nvPr>
            <p:ph type="title"/>
          </p:nvPr>
        </p:nvSpPr>
        <p:spPr>
          <a:xfrm>
            <a:off x="2403476" y="141288"/>
            <a:ext cx="7839075" cy="576262"/>
          </a:xfrm>
        </p:spPr>
        <p:txBody>
          <a:bodyPr/>
          <a:lstStyle/>
          <a:p>
            <a:pPr eaLnBrk="1" hangingPunct="1"/>
            <a:r>
              <a:rPr lang="en-US" altLang="en-US"/>
              <a:t>Memory-Management Unit (</a:t>
            </a:r>
            <a:r>
              <a:rPr lang="en-US" altLang="en-US" sz="2800"/>
              <a:t>MMU</a:t>
            </a:r>
            <a:r>
              <a:rPr lang="en-US" altLang="en-US"/>
              <a:t>)</a:t>
            </a:r>
          </a:p>
        </p:txBody>
      </p:sp>
      <p:sp>
        <p:nvSpPr>
          <p:cNvPr id="13315" name="Rectangle 3">
            <a:extLst>
              <a:ext uri="{FF2B5EF4-FFF2-40B4-BE49-F238E27FC236}">
                <a16:creationId xmlns:a16="http://schemas.microsoft.com/office/drawing/2014/main" id="{042FA6B4-A4E4-8ED4-E469-9661E6B3847B}"/>
              </a:ext>
            </a:extLst>
          </p:cNvPr>
          <p:cNvSpPr>
            <a:spLocks noGrp="1" noChangeArrowheads="1"/>
          </p:cNvSpPr>
          <p:nvPr>
            <p:ph type="body" idx="1"/>
          </p:nvPr>
        </p:nvSpPr>
        <p:spPr>
          <a:xfrm>
            <a:off x="953044" y="1098459"/>
            <a:ext cx="9471116" cy="4484688"/>
          </a:xfrm>
        </p:spPr>
        <p:txBody>
          <a:bodyPr/>
          <a:lstStyle/>
          <a:p>
            <a:r>
              <a:rPr lang="en-US" altLang="en-US" dirty="0"/>
              <a:t>Hardware device</a:t>
            </a:r>
          </a:p>
          <a:p>
            <a:r>
              <a:rPr lang="en-US" altLang="en-US" dirty="0"/>
              <a:t>Maps virtual to physical address at run time</a:t>
            </a:r>
            <a:r>
              <a:rPr lang="en-US" altLang="en-US" sz="800" dirty="0"/>
              <a:t> </a:t>
            </a:r>
          </a:p>
          <a:p>
            <a:pPr lvl="1"/>
            <a:r>
              <a:rPr lang="en-US" altLang="en-US" dirty="0"/>
              <a:t>Many methods possible</a:t>
            </a:r>
          </a:p>
          <a:p>
            <a:endParaRPr lang="en-US" altLang="en-US" dirty="0"/>
          </a:p>
          <a:p>
            <a:r>
              <a:rPr lang="en-US" altLang="en-US" dirty="0"/>
              <a:t>Consider a scheme where the relocation register’s value is added to every address generated by a user process when sent to memory</a:t>
            </a:r>
          </a:p>
          <a:p>
            <a:pPr lvl="1"/>
            <a:r>
              <a:rPr lang="en-US" altLang="en-US" dirty="0"/>
              <a:t>Base register now called </a:t>
            </a:r>
            <a:r>
              <a:rPr lang="en-US" altLang="en-US" b="1" dirty="0">
                <a:solidFill>
                  <a:srgbClr val="007FA3"/>
                </a:solidFill>
              </a:rPr>
              <a:t>relocation register*</a:t>
            </a:r>
          </a:p>
          <a:p>
            <a:pPr lvl="1"/>
            <a:endParaRPr lang="en-US" altLang="en-US" sz="800" dirty="0"/>
          </a:p>
          <a:p>
            <a:pPr lvl="1"/>
            <a:endParaRPr lang="en-US" altLang="en-US" sz="800" dirty="0"/>
          </a:p>
          <a:p>
            <a:r>
              <a:rPr lang="en-US" altLang="en-US" dirty="0"/>
              <a:t>User programs deal with </a:t>
            </a:r>
            <a:r>
              <a:rPr lang="en-US" altLang="en-US" b="1" dirty="0"/>
              <a:t>logical</a:t>
            </a:r>
            <a:r>
              <a:rPr lang="en-US" altLang="en-US" dirty="0"/>
              <a:t> addresses; they never see real </a:t>
            </a:r>
            <a:r>
              <a:rPr lang="en-US" altLang="en-US" b="1" dirty="0"/>
              <a:t>physical</a:t>
            </a:r>
            <a:r>
              <a:rPr lang="en-US" altLang="en-US" dirty="0"/>
              <a:t> addresses</a:t>
            </a:r>
          </a:p>
          <a:p>
            <a:pPr lvl="1"/>
            <a:r>
              <a:rPr lang="en-US" altLang="en-US" dirty="0"/>
              <a:t>Execution-time binding occurs when references are made to location in memory</a:t>
            </a:r>
          </a:p>
          <a:p>
            <a:pPr lvl="1"/>
            <a:r>
              <a:rPr lang="en-US" altLang="en-US" dirty="0"/>
              <a:t>Logical address bound to physical addresses</a:t>
            </a:r>
          </a:p>
        </p:txBody>
      </p:sp>
      <p:sp>
        <p:nvSpPr>
          <p:cNvPr id="3" name="TextBox 2">
            <a:extLst>
              <a:ext uri="{FF2B5EF4-FFF2-40B4-BE49-F238E27FC236}">
                <a16:creationId xmlns:a16="http://schemas.microsoft.com/office/drawing/2014/main" id="{F5D90C4E-56FB-6D63-4C49-98E45AFD85B7}"/>
              </a:ext>
            </a:extLst>
          </p:cNvPr>
          <p:cNvSpPr txBox="1"/>
          <p:nvPr/>
        </p:nvSpPr>
        <p:spPr>
          <a:xfrm>
            <a:off x="1195252" y="6121552"/>
            <a:ext cx="6135188" cy="307777"/>
          </a:xfrm>
          <a:prstGeom prst="rect">
            <a:avLst/>
          </a:prstGeom>
          <a:noFill/>
        </p:spPr>
        <p:txBody>
          <a:bodyPr wrap="square">
            <a:spAutoFit/>
          </a:bodyPr>
          <a:lstStyle/>
          <a:p>
            <a:pPr lvl="1"/>
            <a:r>
              <a:rPr lang="en-US" altLang="en-US" dirty="0"/>
              <a:t>*The MS-DOS on Intel 80x86 used 4 relocation registers!</a:t>
            </a:r>
          </a:p>
        </p:txBody>
      </p:sp>
    </p:spTree>
    <p:extLst>
      <p:ext uri="{BB962C8B-B14F-4D97-AF65-F5344CB8AC3E}">
        <p14:creationId xmlns:p14="http://schemas.microsoft.com/office/powerpoint/2010/main" val="719453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D2120844-CABA-B21C-F5F5-E640733C5336}"/>
              </a:ext>
            </a:extLst>
          </p:cNvPr>
          <p:cNvSpPr>
            <a:spLocks noGrp="1" noChangeArrowheads="1"/>
          </p:cNvSpPr>
          <p:nvPr>
            <p:ph type="title"/>
          </p:nvPr>
        </p:nvSpPr>
        <p:spPr>
          <a:xfrm>
            <a:off x="2443164" y="79375"/>
            <a:ext cx="8224837" cy="571500"/>
          </a:xfrm>
        </p:spPr>
        <p:txBody>
          <a:bodyPr/>
          <a:lstStyle/>
          <a:p>
            <a:pPr eaLnBrk="1" hangingPunct="1"/>
            <a:r>
              <a:rPr lang="en-US" altLang="en-US" sz="2400"/>
              <a:t>Dynamic relocation using a relocation register</a:t>
            </a:r>
          </a:p>
        </p:txBody>
      </p:sp>
      <p:pic>
        <p:nvPicPr>
          <p:cNvPr id="14339" name="Picture 5">
            <a:extLst>
              <a:ext uri="{FF2B5EF4-FFF2-40B4-BE49-F238E27FC236}">
                <a16:creationId xmlns:a16="http://schemas.microsoft.com/office/drawing/2014/main" id="{A9BBC741-305E-C0F0-6EA5-C9302246C5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66560" y="1664473"/>
            <a:ext cx="3714750" cy="268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0" name="Rectangle 3">
            <a:extLst>
              <a:ext uri="{FF2B5EF4-FFF2-40B4-BE49-F238E27FC236}">
                <a16:creationId xmlns:a16="http://schemas.microsoft.com/office/drawing/2014/main" id="{B9549551-9E68-5BFF-5CDC-C3B7C1F9008F}"/>
              </a:ext>
            </a:extLst>
          </p:cNvPr>
          <p:cNvSpPr txBox="1">
            <a:spLocks noChangeArrowheads="1"/>
          </p:cNvSpPr>
          <p:nvPr/>
        </p:nvSpPr>
        <p:spPr bwMode="auto">
          <a:xfrm>
            <a:off x="749075" y="1046209"/>
            <a:ext cx="5721394" cy="521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4008" tIns="32004" rIns="64008" bIns="32004" anchor="ctr"/>
          <a:lstStyle>
            <a:lvl1pPr marL="488950" indent="-488950">
              <a:defRPr>
                <a:solidFill>
                  <a:schemeClr val="tx1"/>
                </a:solidFill>
                <a:latin typeface="Verdana" panose="020B0604030504040204" pitchFamily="34" charset="0"/>
                <a:ea typeface="MS PGothic" panose="020B0600070205080204" pitchFamily="34" charset="-128"/>
              </a:defRPr>
            </a:lvl1pPr>
            <a:lvl2pPr marL="1060450" indent="-407988">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35000"/>
              </a:spcBef>
              <a:buClr>
                <a:srgbClr val="993300"/>
              </a:buClr>
              <a:buSzPct val="90000"/>
              <a:buFont typeface="Monotype Sorts" pitchFamily="-84" charset="2"/>
              <a:buChar char="n"/>
            </a:pPr>
            <a:r>
              <a:rPr kumimoji="1" lang="en-US" altLang="en-US" sz="2000" dirty="0">
                <a:latin typeface="Helvetica" panose="020B0604020202020204" pitchFamily="34" charset="0"/>
              </a:rPr>
              <a:t>Routine not loaded until called; better memory utilization</a:t>
            </a:r>
          </a:p>
          <a:p>
            <a:pPr marL="0" indent="0">
              <a:spcBef>
                <a:spcPct val="35000"/>
              </a:spcBef>
              <a:buClr>
                <a:srgbClr val="993300"/>
              </a:buClr>
              <a:buSzPct val="90000"/>
            </a:pPr>
            <a:endParaRPr kumimoji="1" lang="en-US" altLang="en-US" sz="2000" dirty="0">
              <a:latin typeface="Helvetica" panose="020B0604020202020204" pitchFamily="34" charset="0"/>
            </a:endParaRPr>
          </a:p>
          <a:p>
            <a:pPr>
              <a:spcBef>
                <a:spcPct val="35000"/>
              </a:spcBef>
              <a:buClr>
                <a:srgbClr val="993300"/>
              </a:buClr>
              <a:buSzPct val="90000"/>
              <a:buFont typeface="Monotype Sorts" pitchFamily="-84" charset="2"/>
              <a:buChar char="n"/>
            </a:pPr>
            <a:r>
              <a:rPr kumimoji="1" lang="en-US" altLang="en-US" sz="2000" dirty="0">
                <a:latin typeface="Helvetica" panose="020B0604020202020204" pitchFamily="34" charset="0"/>
              </a:rPr>
              <a:t>Routines kept on disk in </a:t>
            </a:r>
            <a:r>
              <a:rPr kumimoji="1" lang="en-US" altLang="en-US" sz="2000" b="1" dirty="0">
                <a:latin typeface="Helvetica" panose="020B0604020202020204" pitchFamily="34" charset="0"/>
              </a:rPr>
              <a:t>relocatable load format</a:t>
            </a:r>
          </a:p>
          <a:p>
            <a:pPr marL="0" indent="0">
              <a:spcBef>
                <a:spcPct val="35000"/>
              </a:spcBef>
              <a:buClr>
                <a:srgbClr val="993300"/>
              </a:buClr>
              <a:buSzPct val="90000"/>
            </a:pPr>
            <a:endParaRPr kumimoji="1" lang="en-US" altLang="en-US" sz="2000" b="1" dirty="0">
              <a:latin typeface="Helvetica" panose="020B0604020202020204" pitchFamily="34" charset="0"/>
            </a:endParaRPr>
          </a:p>
          <a:p>
            <a:pPr>
              <a:spcBef>
                <a:spcPct val="35000"/>
              </a:spcBef>
              <a:buClr>
                <a:srgbClr val="993300"/>
              </a:buClr>
              <a:buSzPct val="90000"/>
              <a:buFont typeface="Monotype Sorts" pitchFamily="-84" charset="2"/>
              <a:buChar char="n"/>
            </a:pPr>
            <a:r>
              <a:rPr kumimoji="1" lang="en-US" altLang="en-US" sz="2000" dirty="0">
                <a:latin typeface="Helvetica" panose="020B0604020202020204" pitchFamily="34" charset="0"/>
              </a:rPr>
              <a:t>Useful when large amounts of code are needed to handle infrequent cases</a:t>
            </a:r>
          </a:p>
        </p:txBody>
      </p:sp>
    </p:spTree>
    <p:extLst>
      <p:ext uri="{BB962C8B-B14F-4D97-AF65-F5344CB8AC3E}">
        <p14:creationId xmlns:p14="http://schemas.microsoft.com/office/powerpoint/2010/main" val="161796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9E4B3-09C5-3293-16A6-81F1BDFB408E}"/>
            </a:ext>
          </a:extLst>
        </p:cNvPr>
        <p:cNvGrpSpPr/>
        <p:nvPr/>
      </p:nvGrpSpPr>
      <p:grpSpPr>
        <a:xfrm>
          <a:off x="0" y="0"/>
          <a:ext cx="0" cy="0"/>
          <a:chOff x="0" y="0"/>
          <a:chExt cx="0" cy="0"/>
        </a:xfrm>
      </p:grpSpPr>
      <p:sp>
        <p:nvSpPr>
          <p:cNvPr id="14338" name="Rectangle 2">
            <a:extLst>
              <a:ext uri="{FF2B5EF4-FFF2-40B4-BE49-F238E27FC236}">
                <a16:creationId xmlns:a16="http://schemas.microsoft.com/office/drawing/2014/main" id="{658F1000-6EFF-4BA6-5234-5D8FB78F9D92}"/>
              </a:ext>
            </a:extLst>
          </p:cNvPr>
          <p:cNvSpPr>
            <a:spLocks noGrp="1" noChangeArrowheads="1"/>
          </p:cNvSpPr>
          <p:nvPr>
            <p:ph type="title"/>
          </p:nvPr>
        </p:nvSpPr>
        <p:spPr>
          <a:xfrm>
            <a:off x="2443164" y="79375"/>
            <a:ext cx="8224837" cy="571500"/>
          </a:xfrm>
        </p:spPr>
        <p:txBody>
          <a:bodyPr/>
          <a:lstStyle/>
          <a:p>
            <a:pPr eaLnBrk="1" hangingPunct="1"/>
            <a:r>
              <a:rPr lang="en-US" altLang="en-US" sz="2400" dirty="0"/>
              <a:t>Dynamic Relocation: Implementation</a:t>
            </a:r>
          </a:p>
        </p:txBody>
      </p:sp>
      <p:sp>
        <p:nvSpPr>
          <p:cNvPr id="14340" name="Rectangle 3">
            <a:extLst>
              <a:ext uri="{FF2B5EF4-FFF2-40B4-BE49-F238E27FC236}">
                <a16:creationId xmlns:a16="http://schemas.microsoft.com/office/drawing/2014/main" id="{C716B0A2-BBD1-9766-C3BE-6DEBD27D337A}"/>
              </a:ext>
            </a:extLst>
          </p:cNvPr>
          <p:cNvSpPr txBox="1">
            <a:spLocks noChangeArrowheads="1"/>
          </p:cNvSpPr>
          <p:nvPr/>
        </p:nvSpPr>
        <p:spPr bwMode="auto">
          <a:xfrm>
            <a:off x="5582332" y="1054918"/>
            <a:ext cx="5721394" cy="521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4008" tIns="32004" rIns="64008" bIns="32004" anchor="ctr"/>
          <a:lstStyle>
            <a:lvl1pPr marL="488950" indent="-488950">
              <a:defRPr>
                <a:solidFill>
                  <a:schemeClr val="tx1"/>
                </a:solidFill>
                <a:latin typeface="Verdana" panose="020B0604030504040204" pitchFamily="34" charset="0"/>
                <a:ea typeface="MS PGothic" panose="020B0600070205080204" pitchFamily="34" charset="-128"/>
              </a:defRPr>
            </a:lvl1pPr>
            <a:lvl2pPr marL="1060450" indent="-407988">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nSpc>
                <a:spcPct val="200000"/>
              </a:lnSpc>
              <a:spcBef>
                <a:spcPct val="35000"/>
              </a:spcBef>
              <a:buClr>
                <a:srgbClr val="993300"/>
              </a:buClr>
              <a:buSzPct val="90000"/>
              <a:buFont typeface="Monotype Sorts" pitchFamily="-84" charset="2"/>
              <a:buChar char="n"/>
            </a:pPr>
            <a:r>
              <a:rPr kumimoji="1" lang="en-US" altLang="en-US" sz="2000" dirty="0">
                <a:latin typeface="Helvetica" panose="020B0604020202020204" pitchFamily="34" charset="0"/>
              </a:rPr>
              <a:t>No special support from the OS is required!</a:t>
            </a:r>
          </a:p>
          <a:p>
            <a:pPr lvl="1">
              <a:lnSpc>
                <a:spcPct val="200000"/>
              </a:lnSpc>
              <a:spcBef>
                <a:spcPct val="35000"/>
              </a:spcBef>
              <a:buClr>
                <a:srgbClr val="CC6600"/>
              </a:buClr>
              <a:buSzPct val="80000"/>
              <a:buFont typeface="Monotype Sorts" pitchFamily="-84" charset="2"/>
              <a:buChar char="l"/>
            </a:pPr>
            <a:r>
              <a:rPr kumimoji="1" lang="en-US" altLang="en-US" sz="2000" dirty="0">
                <a:latin typeface="Helvetica" panose="020B0604020202020204" pitchFamily="34" charset="0"/>
              </a:rPr>
              <a:t>Implemented through program design</a:t>
            </a:r>
          </a:p>
          <a:p>
            <a:pPr lvl="1">
              <a:lnSpc>
                <a:spcPct val="150000"/>
              </a:lnSpc>
              <a:spcBef>
                <a:spcPct val="35000"/>
              </a:spcBef>
              <a:buClr>
                <a:srgbClr val="CC6600"/>
              </a:buClr>
              <a:buSzPct val="80000"/>
              <a:buFont typeface="Monotype Sorts" pitchFamily="-84" charset="2"/>
              <a:buChar char="l"/>
            </a:pPr>
            <a:r>
              <a:rPr kumimoji="1" lang="en-US" altLang="en-US" sz="2000" dirty="0">
                <a:latin typeface="Helvetica" panose="020B0604020202020204" pitchFamily="34" charset="0"/>
              </a:rPr>
              <a:t>OS can help by providing libraries to implement dynamic loading</a:t>
            </a:r>
          </a:p>
        </p:txBody>
      </p:sp>
      <p:pic>
        <p:nvPicPr>
          <p:cNvPr id="14339" name="Picture 5">
            <a:extLst>
              <a:ext uri="{FF2B5EF4-FFF2-40B4-BE49-F238E27FC236}">
                <a16:creationId xmlns:a16="http://schemas.microsoft.com/office/drawing/2014/main" id="{49F0803B-69F5-5B8E-02E4-77A064A101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4697" y="2316186"/>
            <a:ext cx="3714750" cy="268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33277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79A01-43D8-D8C5-2C22-48F17198C343}"/>
              </a:ext>
            </a:extLst>
          </p:cNvPr>
          <p:cNvSpPr>
            <a:spLocks noGrp="1"/>
          </p:cNvSpPr>
          <p:nvPr>
            <p:ph type="title"/>
          </p:nvPr>
        </p:nvSpPr>
        <p:spPr>
          <a:xfrm>
            <a:off x="609600" y="176127"/>
            <a:ext cx="10972800" cy="576262"/>
          </a:xfrm>
        </p:spPr>
        <p:txBody>
          <a:bodyPr/>
          <a:lstStyle/>
          <a:p>
            <a:r>
              <a:rPr lang="en-US" dirty="0"/>
              <a:t>Static vs. Dynamic Linking</a:t>
            </a:r>
          </a:p>
        </p:txBody>
      </p:sp>
      <p:sp>
        <p:nvSpPr>
          <p:cNvPr id="5" name="TextBox 4">
            <a:extLst>
              <a:ext uri="{FF2B5EF4-FFF2-40B4-BE49-F238E27FC236}">
                <a16:creationId xmlns:a16="http://schemas.microsoft.com/office/drawing/2014/main" id="{E98118F6-654A-9F7D-EC96-A767B0947E67}"/>
              </a:ext>
            </a:extLst>
          </p:cNvPr>
          <p:cNvSpPr txBox="1"/>
          <p:nvPr/>
        </p:nvSpPr>
        <p:spPr>
          <a:xfrm>
            <a:off x="4814596" y="1298986"/>
            <a:ext cx="3135600" cy="461665"/>
          </a:xfrm>
          <a:prstGeom prst="rect">
            <a:avLst/>
          </a:prstGeom>
          <a:noFill/>
        </p:spPr>
        <p:txBody>
          <a:bodyPr wrap="square">
            <a:spAutoFit/>
          </a:bodyPr>
          <a:lstStyle/>
          <a:p>
            <a:pPr algn="ctr"/>
            <a:r>
              <a:rPr lang="en-US" altLang="en-US" sz="2400" b="1" dirty="0">
                <a:solidFill>
                  <a:srgbClr val="3C1581"/>
                </a:solidFill>
              </a:rPr>
              <a:t>Static Linking</a:t>
            </a:r>
          </a:p>
        </p:txBody>
      </p:sp>
      <p:pic>
        <p:nvPicPr>
          <p:cNvPr id="7" name="Graphic 6" descr="Books on shelf with solid fill">
            <a:extLst>
              <a:ext uri="{FF2B5EF4-FFF2-40B4-BE49-F238E27FC236}">
                <a16:creationId xmlns:a16="http://schemas.microsoft.com/office/drawing/2014/main" id="{2C5C81AE-6845-6D74-CDA2-D2CB56CA000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403241" y="1930699"/>
            <a:ext cx="1318953" cy="1318953"/>
          </a:xfrm>
          <a:prstGeom prst="rect">
            <a:avLst/>
          </a:prstGeom>
        </p:spPr>
      </p:pic>
      <p:pic>
        <p:nvPicPr>
          <p:cNvPr id="13" name="Graphic 12" descr="Binary with solid fill">
            <a:extLst>
              <a:ext uri="{FF2B5EF4-FFF2-40B4-BE49-F238E27FC236}">
                <a16:creationId xmlns:a16="http://schemas.microsoft.com/office/drawing/2014/main" id="{2525C634-2B7B-A260-6B78-11D6702558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97261" y="2005943"/>
            <a:ext cx="1185520" cy="1185520"/>
          </a:xfrm>
          <a:prstGeom prst="rect">
            <a:avLst/>
          </a:prstGeom>
        </p:spPr>
      </p:pic>
      <p:pic>
        <p:nvPicPr>
          <p:cNvPr id="15" name="Graphic 14" descr="Web design with solid fill">
            <a:extLst>
              <a:ext uri="{FF2B5EF4-FFF2-40B4-BE49-F238E27FC236}">
                <a16:creationId xmlns:a16="http://schemas.microsoft.com/office/drawing/2014/main" id="{523EC020-81D7-C6C9-B331-AFF8CE02ED8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571065" y="1803823"/>
            <a:ext cx="1317400" cy="1317400"/>
          </a:xfrm>
          <a:prstGeom prst="rect">
            <a:avLst/>
          </a:prstGeom>
        </p:spPr>
      </p:pic>
      <p:sp>
        <p:nvSpPr>
          <p:cNvPr id="16" name="TextBox 15">
            <a:extLst>
              <a:ext uri="{FF2B5EF4-FFF2-40B4-BE49-F238E27FC236}">
                <a16:creationId xmlns:a16="http://schemas.microsoft.com/office/drawing/2014/main" id="{F8A15DC4-F532-F41D-D498-66444B34FC2F}"/>
              </a:ext>
            </a:extLst>
          </p:cNvPr>
          <p:cNvSpPr txBox="1"/>
          <p:nvPr/>
        </p:nvSpPr>
        <p:spPr>
          <a:xfrm>
            <a:off x="2963046" y="2540084"/>
            <a:ext cx="319318" cy="369332"/>
          </a:xfrm>
          <a:prstGeom prst="rect">
            <a:avLst/>
          </a:prstGeom>
          <a:noFill/>
        </p:spPr>
        <p:txBody>
          <a:bodyPr wrap="none" rtlCol="0">
            <a:spAutoFit/>
          </a:bodyPr>
          <a:lstStyle/>
          <a:p>
            <a:r>
              <a:rPr lang="en-US" sz="1800" dirty="0"/>
              <a:t>+</a:t>
            </a:r>
          </a:p>
        </p:txBody>
      </p:sp>
      <p:sp>
        <p:nvSpPr>
          <p:cNvPr id="17" name="TextBox 16">
            <a:extLst>
              <a:ext uri="{FF2B5EF4-FFF2-40B4-BE49-F238E27FC236}">
                <a16:creationId xmlns:a16="http://schemas.microsoft.com/office/drawing/2014/main" id="{C8D9838E-AF1A-0CEE-B56B-B6296943891C}"/>
              </a:ext>
            </a:extLst>
          </p:cNvPr>
          <p:cNvSpPr txBox="1"/>
          <p:nvPr/>
        </p:nvSpPr>
        <p:spPr>
          <a:xfrm>
            <a:off x="1303535" y="3186549"/>
            <a:ext cx="1518364" cy="307777"/>
          </a:xfrm>
          <a:prstGeom prst="rect">
            <a:avLst/>
          </a:prstGeom>
          <a:noFill/>
        </p:spPr>
        <p:txBody>
          <a:bodyPr wrap="none" rtlCol="0">
            <a:spAutoFit/>
          </a:bodyPr>
          <a:lstStyle/>
          <a:p>
            <a:r>
              <a:rPr lang="en-US" dirty="0"/>
              <a:t>System Libraries</a:t>
            </a:r>
          </a:p>
        </p:txBody>
      </p:sp>
      <p:sp>
        <p:nvSpPr>
          <p:cNvPr id="18" name="TextBox 17">
            <a:extLst>
              <a:ext uri="{FF2B5EF4-FFF2-40B4-BE49-F238E27FC236}">
                <a16:creationId xmlns:a16="http://schemas.microsoft.com/office/drawing/2014/main" id="{46C93BDC-8E69-DC09-F549-0D9FA1CB18C4}"/>
              </a:ext>
            </a:extLst>
          </p:cNvPr>
          <p:cNvSpPr txBox="1"/>
          <p:nvPr/>
        </p:nvSpPr>
        <p:spPr>
          <a:xfrm>
            <a:off x="3523217" y="3186549"/>
            <a:ext cx="1348446" cy="307777"/>
          </a:xfrm>
          <a:prstGeom prst="rect">
            <a:avLst/>
          </a:prstGeom>
          <a:noFill/>
        </p:spPr>
        <p:txBody>
          <a:bodyPr wrap="none" rtlCol="0">
            <a:spAutoFit/>
          </a:bodyPr>
          <a:lstStyle/>
          <a:p>
            <a:r>
              <a:rPr lang="en-US" dirty="0"/>
              <a:t>Program Code</a:t>
            </a:r>
          </a:p>
        </p:txBody>
      </p:sp>
      <p:sp>
        <p:nvSpPr>
          <p:cNvPr id="19" name="TextBox 18">
            <a:extLst>
              <a:ext uri="{FF2B5EF4-FFF2-40B4-BE49-F238E27FC236}">
                <a16:creationId xmlns:a16="http://schemas.microsoft.com/office/drawing/2014/main" id="{727E8F9F-8F32-4559-5195-9844AF357A30}"/>
              </a:ext>
            </a:extLst>
          </p:cNvPr>
          <p:cNvSpPr txBox="1"/>
          <p:nvPr/>
        </p:nvSpPr>
        <p:spPr>
          <a:xfrm>
            <a:off x="9371560" y="3121223"/>
            <a:ext cx="1975221" cy="307777"/>
          </a:xfrm>
          <a:prstGeom prst="rect">
            <a:avLst/>
          </a:prstGeom>
          <a:noFill/>
        </p:spPr>
        <p:txBody>
          <a:bodyPr wrap="none" rtlCol="0">
            <a:spAutoFit/>
          </a:bodyPr>
          <a:lstStyle/>
          <a:p>
            <a:r>
              <a:rPr lang="en-US" dirty="0"/>
              <a:t>Binary Program Image</a:t>
            </a:r>
          </a:p>
        </p:txBody>
      </p:sp>
      <p:cxnSp>
        <p:nvCxnSpPr>
          <p:cNvPr id="21" name="Straight Arrow Connector 20">
            <a:extLst>
              <a:ext uri="{FF2B5EF4-FFF2-40B4-BE49-F238E27FC236}">
                <a16:creationId xmlns:a16="http://schemas.microsoft.com/office/drawing/2014/main" id="{CC9DDECA-CE5A-EF56-BD83-C0F6A356B0DC}"/>
              </a:ext>
            </a:extLst>
          </p:cNvPr>
          <p:cNvCxnSpPr>
            <a:cxnSpLocks/>
          </p:cNvCxnSpPr>
          <p:nvPr/>
        </p:nvCxnSpPr>
        <p:spPr bwMode="auto">
          <a:xfrm>
            <a:off x="5129358" y="2590175"/>
            <a:ext cx="4242202" cy="0"/>
          </a:xfrm>
          <a:prstGeom prst="straightConnector1">
            <a:avLst/>
          </a:prstGeom>
          <a:solidFill>
            <a:schemeClr val="accent1"/>
          </a:solidFill>
          <a:ln w="57150" cap="flat" cmpd="sng" algn="ctr">
            <a:solidFill>
              <a:schemeClr val="tx1"/>
            </a:solidFill>
            <a:prstDash val="solid"/>
            <a:round/>
            <a:headEnd type="none" w="med" len="med"/>
            <a:tailEnd type="triangle"/>
          </a:ln>
          <a:effectLst/>
        </p:spPr>
      </p:cxnSp>
      <p:sp>
        <p:nvSpPr>
          <p:cNvPr id="22" name="TextBox 21">
            <a:extLst>
              <a:ext uri="{FF2B5EF4-FFF2-40B4-BE49-F238E27FC236}">
                <a16:creationId xmlns:a16="http://schemas.microsoft.com/office/drawing/2014/main" id="{11FBBBE0-0508-0A9B-7689-58518FDA7EFF}"/>
              </a:ext>
            </a:extLst>
          </p:cNvPr>
          <p:cNvSpPr txBox="1"/>
          <p:nvPr/>
        </p:nvSpPr>
        <p:spPr>
          <a:xfrm>
            <a:off x="6304249" y="2187408"/>
            <a:ext cx="1765227" cy="307777"/>
          </a:xfrm>
          <a:prstGeom prst="rect">
            <a:avLst/>
          </a:prstGeom>
          <a:noFill/>
        </p:spPr>
        <p:txBody>
          <a:bodyPr wrap="none" rtlCol="0">
            <a:spAutoFit/>
          </a:bodyPr>
          <a:lstStyle/>
          <a:p>
            <a:pPr algn="ctr"/>
            <a:r>
              <a:rPr lang="en-US" dirty="0"/>
              <a:t>Loader helps create</a:t>
            </a:r>
          </a:p>
        </p:txBody>
      </p:sp>
      <p:sp>
        <p:nvSpPr>
          <p:cNvPr id="23" name="TextBox 22">
            <a:extLst>
              <a:ext uri="{FF2B5EF4-FFF2-40B4-BE49-F238E27FC236}">
                <a16:creationId xmlns:a16="http://schemas.microsoft.com/office/drawing/2014/main" id="{C79BD51E-07A5-6DC3-F5C3-D1B944FBDA6B}"/>
              </a:ext>
            </a:extLst>
          </p:cNvPr>
          <p:cNvSpPr txBox="1"/>
          <p:nvPr/>
        </p:nvSpPr>
        <p:spPr>
          <a:xfrm>
            <a:off x="4814596" y="3881834"/>
            <a:ext cx="3135600" cy="461665"/>
          </a:xfrm>
          <a:prstGeom prst="rect">
            <a:avLst/>
          </a:prstGeom>
          <a:noFill/>
        </p:spPr>
        <p:txBody>
          <a:bodyPr wrap="square">
            <a:spAutoFit/>
          </a:bodyPr>
          <a:lstStyle/>
          <a:p>
            <a:pPr algn="ctr"/>
            <a:r>
              <a:rPr lang="en-US" altLang="en-US" sz="2400" b="1" dirty="0">
                <a:solidFill>
                  <a:srgbClr val="CC730D"/>
                </a:solidFill>
              </a:rPr>
              <a:t>Dynamic Linking</a:t>
            </a:r>
          </a:p>
        </p:txBody>
      </p:sp>
      <p:pic>
        <p:nvPicPr>
          <p:cNvPr id="24" name="Graphic 23" descr="Books on shelf with solid fill">
            <a:extLst>
              <a:ext uri="{FF2B5EF4-FFF2-40B4-BE49-F238E27FC236}">
                <a16:creationId xmlns:a16="http://schemas.microsoft.com/office/drawing/2014/main" id="{0FC07BD5-806C-7312-3261-D92FF0C2317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40849" y="4412881"/>
            <a:ext cx="1318953" cy="1318953"/>
          </a:xfrm>
          <a:prstGeom prst="rect">
            <a:avLst/>
          </a:prstGeom>
        </p:spPr>
      </p:pic>
      <p:pic>
        <p:nvPicPr>
          <p:cNvPr id="25" name="Graphic 24" descr="Binary with solid fill">
            <a:extLst>
              <a:ext uri="{FF2B5EF4-FFF2-40B4-BE49-F238E27FC236}">
                <a16:creationId xmlns:a16="http://schemas.microsoft.com/office/drawing/2014/main" id="{EE455C76-4EBA-51C4-2B2B-5997A65FAAF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87611" y="4514224"/>
            <a:ext cx="1185520" cy="1185520"/>
          </a:xfrm>
          <a:prstGeom prst="rect">
            <a:avLst/>
          </a:prstGeom>
        </p:spPr>
      </p:pic>
      <p:pic>
        <p:nvPicPr>
          <p:cNvPr id="26" name="Graphic 25" descr="Web design with solid fill">
            <a:extLst>
              <a:ext uri="{FF2B5EF4-FFF2-40B4-BE49-F238E27FC236}">
                <a16:creationId xmlns:a16="http://schemas.microsoft.com/office/drawing/2014/main" id="{2946102F-DFE9-2172-5885-EC0DAEF8B9E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421442" y="4377430"/>
            <a:ext cx="1317400" cy="1317400"/>
          </a:xfrm>
          <a:prstGeom prst="rect">
            <a:avLst/>
          </a:prstGeom>
        </p:spPr>
      </p:pic>
      <p:sp>
        <p:nvSpPr>
          <p:cNvPr id="28" name="TextBox 27">
            <a:extLst>
              <a:ext uri="{FF2B5EF4-FFF2-40B4-BE49-F238E27FC236}">
                <a16:creationId xmlns:a16="http://schemas.microsoft.com/office/drawing/2014/main" id="{C803E4E2-8D62-451F-4703-AFDCF720DF43}"/>
              </a:ext>
            </a:extLst>
          </p:cNvPr>
          <p:cNvSpPr txBox="1"/>
          <p:nvPr/>
        </p:nvSpPr>
        <p:spPr>
          <a:xfrm>
            <a:off x="9641143" y="5668731"/>
            <a:ext cx="1518364" cy="307777"/>
          </a:xfrm>
          <a:prstGeom prst="rect">
            <a:avLst/>
          </a:prstGeom>
          <a:noFill/>
        </p:spPr>
        <p:txBody>
          <a:bodyPr wrap="none" rtlCol="0">
            <a:spAutoFit/>
          </a:bodyPr>
          <a:lstStyle/>
          <a:p>
            <a:r>
              <a:rPr lang="en-US" dirty="0"/>
              <a:t>System Libraries</a:t>
            </a:r>
          </a:p>
        </p:txBody>
      </p:sp>
      <p:sp>
        <p:nvSpPr>
          <p:cNvPr id="29" name="TextBox 28">
            <a:extLst>
              <a:ext uri="{FF2B5EF4-FFF2-40B4-BE49-F238E27FC236}">
                <a16:creationId xmlns:a16="http://schemas.microsoft.com/office/drawing/2014/main" id="{EB9D2FEE-4C73-3C3E-9108-FF6E405E8D8B}"/>
              </a:ext>
            </a:extLst>
          </p:cNvPr>
          <p:cNvSpPr txBox="1"/>
          <p:nvPr/>
        </p:nvSpPr>
        <p:spPr>
          <a:xfrm>
            <a:off x="5813567" y="5694830"/>
            <a:ext cx="1348446" cy="307777"/>
          </a:xfrm>
          <a:prstGeom prst="rect">
            <a:avLst/>
          </a:prstGeom>
          <a:noFill/>
        </p:spPr>
        <p:txBody>
          <a:bodyPr wrap="none" rtlCol="0">
            <a:spAutoFit/>
          </a:bodyPr>
          <a:lstStyle/>
          <a:p>
            <a:r>
              <a:rPr lang="en-US" dirty="0"/>
              <a:t>Program Code</a:t>
            </a:r>
          </a:p>
        </p:txBody>
      </p:sp>
      <p:sp>
        <p:nvSpPr>
          <p:cNvPr id="30" name="TextBox 29">
            <a:extLst>
              <a:ext uri="{FF2B5EF4-FFF2-40B4-BE49-F238E27FC236}">
                <a16:creationId xmlns:a16="http://schemas.microsoft.com/office/drawing/2014/main" id="{C17CDB0C-1F16-741E-387D-7E03D5CB44B6}"/>
              </a:ext>
            </a:extLst>
          </p:cNvPr>
          <p:cNvSpPr txBox="1"/>
          <p:nvPr/>
        </p:nvSpPr>
        <p:spPr>
          <a:xfrm>
            <a:off x="1092532" y="5694830"/>
            <a:ext cx="1975221" cy="307777"/>
          </a:xfrm>
          <a:prstGeom prst="rect">
            <a:avLst/>
          </a:prstGeom>
          <a:noFill/>
        </p:spPr>
        <p:txBody>
          <a:bodyPr wrap="none" rtlCol="0">
            <a:spAutoFit/>
          </a:bodyPr>
          <a:lstStyle/>
          <a:p>
            <a:r>
              <a:rPr lang="en-US" dirty="0"/>
              <a:t>Binary Program Image</a:t>
            </a:r>
          </a:p>
        </p:txBody>
      </p:sp>
      <p:cxnSp>
        <p:nvCxnSpPr>
          <p:cNvPr id="31" name="Straight Arrow Connector 30">
            <a:extLst>
              <a:ext uri="{FF2B5EF4-FFF2-40B4-BE49-F238E27FC236}">
                <a16:creationId xmlns:a16="http://schemas.microsoft.com/office/drawing/2014/main" id="{BA06FDA1-3952-EEED-CCE6-6C8F87DCBE3A}"/>
              </a:ext>
            </a:extLst>
          </p:cNvPr>
          <p:cNvCxnSpPr/>
          <p:nvPr/>
        </p:nvCxnSpPr>
        <p:spPr bwMode="auto">
          <a:xfrm>
            <a:off x="2896749" y="5163782"/>
            <a:ext cx="2743200" cy="0"/>
          </a:xfrm>
          <a:prstGeom prst="straightConnector1">
            <a:avLst/>
          </a:prstGeom>
          <a:solidFill>
            <a:schemeClr val="accent1"/>
          </a:solidFill>
          <a:ln w="57150" cap="flat" cmpd="sng" algn="ctr">
            <a:solidFill>
              <a:schemeClr val="tx1"/>
            </a:solidFill>
            <a:prstDash val="solid"/>
            <a:round/>
            <a:headEnd type="none" w="med" len="med"/>
            <a:tailEnd type="triangle"/>
          </a:ln>
          <a:effectLst/>
        </p:spPr>
      </p:cxnSp>
      <p:sp>
        <p:nvSpPr>
          <p:cNvPr id="32" name="TextBox 31">
            <a:extLst>
              <a:ext uri="{FF2B5EF4-FFF2-40B4-BE49-F238E27FC236}">
                <a16:creationId xmlns:a16="http://schemas.microsoft.com/office/drawing/2014/main" id="{17AE0064-4199-18D5-8640-38FF1D967F44}"/>
              </a:ext>
            </a:extLst>
          </p:cNvPr>
          <p:cNvSpPr txBox="1"/>
          <p:nvPr/>
        </p:nvSpPr>
        <p:spPr>
          <a:xfrm>
            <a:off x="3687538" y="4761015"/>
            <a:ext cx="970137" cy="307777"/>
          </a:xfrm>
          <a:prstGeom prst="rect">
            <a:avLst/>
          </a:prstGeom>
          <a:noFill/>
        </p:spPr>
        <p:txBody>
          <a:bodyPr wrap="none" rtlCol="0">
            <a:spAutoFit/>
          </a:bodyPr>
          <a:lstStyle/>
          <a:p>
            <a:r>
              <a:rPr lang="en-US" dirty="0"/>
              <a:t>runs code</a:t>
            </a:r>
          </a:p>
        </p:txBody>
      </p:sp>
      <p:cxnSp>
        <p:nvCxnSpPr>
          <p:cNvPr id="33" name="Straight Arrow Connector 32">
            <a:extLst>
              <a:ext uri="{FF2B5EF4-FFF2-40B4-BE49-F238E27FC236}">
                <a16:creationId xmlns:a16="http://schemas.microsoft.com/office/drawing/2014/main" id="{5EEF6936-4CDC-39DE-40DD-12D88AC03727}"/>
              </a:ext>
            </a:extLst>
          </p:cNvPr>
          <p:cNvCxnSpPr>
            <a:cxnSpLocks/>
          </p:cNvCxnSpPr>
          <p:nvPr/>
        </p:nvCxnSpPr>
        <p:spPr bwMode="auto">
          <a:xfrm>
            <a:off x="7253083" y="5163782"/>
            <a:ext cx="2487766" cy="0"/>
          </a:xfrm>
          <a:prstGeom prst="straightConnector1">
            <a:avLst/>
          </a:prstGeom>
          <a:solidFill>
            <a:schemeClr val="accent1"/>
          </a:solidFill>
          <a:ln w="57150" cap="flat" cmpd="sng" algn="ctr">
            <a:solidFill>
              <a:schemeClr val="tx1"/>
            </a:solidFill>
            <a:prstDash val="solid"/>
            <a:round/>
            <a:headEnd type="none" w="med" len="med"/>
            <a:tailEnd type="triangle"/>
          </a:ln>
          <a:effectLst/>
        </p:spPr>
      </p:cxnSp>
      <p:sp>
        <p:nvSpPr>
          <p:cNvPr id="35" name="TextBox 34">
            <a:extLst>
              <a:ext uri="{FF2B5EF4-FFF2-40B4-BE49-F238E27FC236}">
                <a16:creationId xmlns:a16="http://schemas.microsoft.com/office/drawing/2014/main" id="{29E0C584-CFCA-E275-D43E-12DB483B6F7A}"/>
              </a:ext>
            </a:extLst>
          </p:cNvPr>
          <p:cNvSpPr txBox="1"/>
          <p:nvPr/>
        </p:nvSpPr>
        <p:spPr>
          <a:xfrm>
            <a:off x="7982165" y="4761015"/>
            <a:ext cx="1079142" cy="307777"/>
          </a:xfrm>
          <a:prstGeom prst="rect">
            <a:avLst/>
          </a:prstGeom>
          <a:noFill/>
        </p:spPr>
        <p:txBody>
          <a:bodyPr wrap="none" rtlCol="0">
            <a:spAutoFit/>
          </a:bodyPr>
          <a:lstStyle/>
          <a:p>
            <a:r>
              <a:rPr lang="en-US" dirty="0"/>
              <a:t>stub (code)</a:t>
            </a:r>
          </a:p>
        </p:txBody>
      </p:sp>
      <p:sp>
        <p:nvSpPr>
          <p:cNvPr id="36" name="TextBox 35">
            <a:extLst>
              <a:ext uri="{FF2B5EF4-FFF2-40B4-BE49-F238E27FC236}">
                <a16:creationId xmlns:a16="http://schemas.microsoft.com/office/drawing/2014/main" id="{01575330-998D-B51F-42CE-CC1E37CDDEB9}"/>
              </a:ext>
            </a:extLst>
          </p:cNvPr>
          <p:cNvSpPr txBox="1"/>
          <p:nvPr/>
        </p:nvSpPr>
        <p:spPr>
          <a:xfrm>
            <a:off x="7548552" y="5317664"/>
            <a:ext cx="1946367" cy="307777"/>
          </a:xfrm>
          <a:prstGeom prst="rect">
            <a:avLst/>
          </a:prstGeom>
          <a:noFill/>
        </p:spPr>
        <p:txBody>
          <a:bodyPr wrap="none" rtlCol="0">
            <a:spAutoFit/>
          </a:bodyPr>
          <a:lstStyle/>
          <a:p>
            <a:r>
              <a:rPr lang="en-US" dirty="0"/>
              <a:t>links </a:t>
            </a:r>
            <a:r>
              <a:rPr lang="en-US" i="1" dirty="0"/>
              <a:t>at execution time</a:t>
            </a:r>
          </a:p>
        </p:txBody>
      </p:sp>
    </p:spTree>
    <p:extLst>
      <p:ext uri="{BB962C8B-B14F-4D97-AF65-F5344CB8AC3E}">
        <p14:creationId xmlns:p14="http://schemas.microsoft.com/office/powerpoint/2010/main" val="42520291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4037ACBB-9BE7-78DA-EB6A-2629603382CB}"/>
              </a:ext>
            </a:extLst>
          </p:cNvPr>
          <p:cNvSpPr>
            <a:spLocks noGrp="1" noChangeArrowheads="1"/>
          </p:cNvSpPr>
          <p:nvPr>
            <p:ph type="title"/>
          </p:nvPr>
        </p:nvSpPr>
        <p:spPr/>
        <p:txBody>
          <a:bodyPr/>
          <a:lstStyle/>
          <a:p>
            <a:pPr eaLnBrk="1" hangingPunct="1"/>
            <a:r>
              <a:rPr lang="en-US" altLang="en-US"/>
              <a:t>Dynamic Linking (Shared Libraries) Process</a:t>
            </a:r>
            <a:endParaRPr lang="en-US" altLang="en-US" dirty="0"/>
          </a:p>
        </p:txBody>
      </p:sp>
      <p:sp>
        <p:nvSpPr>
          <p:cNvPr id="15363" name="Rectangle 3">
            <a:extLst>
              <a:ext uri="{FF2B5EF4-FFF2-40B4-BE49-F238E27FC236}">
                <a16:creationId xmlns:a16="http://schemas.microsoft.com/office/drawing/2014/main" id="{5AB88C36-EB66-35AF-6DEC-33792E14E520}"/>
              </a:ext>
            </a:extLst>
          </p:cNvPr>
          <p:cNvSpPr>
            <a:spLocks noGrp="1" noChangeArrowheads="1"/>
          </p:cNvSpPr>
          <p:nvPr>
            <p:ph idx="1"/>
          </p:nvPr>
        </p:nvSpPr>
        <p:spPr>
          <a:xfrm>
            <a:off x="6686126" y="599441"/>
            <a:ext cx="4956387" cy="5798820"/>
          </a:xfrm>
        </p:spPr>
        <p:txBody>
          <a:bodyPr anchor="ctr"/>
          <a:lstStyle/>
          <a:p>
            <a:r>
              <a:rPr lang="en-US" altLang="en-US" sz="2400" b="1" dirty="0">
                <a:solidFill>
                  <a:srgbClr val="007FA3"/>
                </a:solidFill>
              </a:rPr>
              <a:t>Stub</a:t>
            </a:r>
            <a:r>
              <a:rPr lang="en-US" altLang="en-US" sz="2400" dirty="0"/>
              <a:t> used to locate the appropriate library routine in-memory</a:t>
            </a:r>
            <a:endParaRPr lang="en-US" altLang="en-US" sz="1000" dirty="0"/>
          </a:p>
          <a:p>
            <a:pPr lvl="1"/>
            <a:r>
              <a:rPr lang="en-US" altLang="en-US" sz="2400" dirty="0"/>
              <a:t>Code stub replaces itself with the address of the routine and executes the routine</a:t>
            </a:r>
          </a:p>
          <a:p>
            <a:pPr lvl="1"/>
            <a:endParaRPr lang="en-US" altLang="en-US" sz="2400" dirty="0"/>
          </a:p>
          <a:p>
            <a:pPr lvl="1"/>
            <a:endParaRPr lang="en-US" altLang="en-US" sz="1000" dirty="0"/>
          </a:p>
          <a:p>
            <a:r>
              <a:rPr lang="en-US" altLang="en-US" sz="2400" dirty="0"/>
              <a:t>OS checks if routine is in process’s</a:t>
            </a:r>
            <a:r>
              <a:rPr lang="en-US" altLang="ja-JP" sz="2400" dirty="0"/>
              <a:t> memory space</a:t>
            </a:r>
          </a:p>
          <a:p>
            <a:pPr lvl="1"/>
            <a:r>
              <a:rPr lang="en-US" altLang="en-US" sz="2400" dirty="0"/>
              <a:t>If not in address space, adds to address space</a:t>
            </a:r>
          </a:p>
        </p:txBody>
      </p:sp>
    </p:spTree>
    <p:extLst>
      <p:ext uri="{BB962C8B-B14F-4D97-AF65-F5344CB8AC3E}">
        <p14:creationId xmlns:p14="http://schemas.microsoft.com/office/powerpoint/2010/main" val="33974898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8DB50E-ECF1-9A8D-AE80-D30284812D67}"/>
            </a:ext>
          </a:extLst>
        </p:cNvPr>
        <p:cNvGrpSpPr/>
        <p:nvPr/>
      </p:nvGrpSpPr>
      <p:grpSpPr>
        <a:xfrm>
          <a:off x="0" y="0"/>
          <a:ext cx="0" cy="0"/>
          <a:chOff x="0" y="0"/>
          <a:chExt cx="0" cy="0"/>
        </a:xfrm>
      </p:grpSpPr>
      <p:sp>
        <p:nvSpPr>
          <p:cNvPr id="15362" name="Rectangle 2">
            <a:extLst>
              <a:ext uri="{FF2B5EF4-FFF2-40B4-BE49-F238E27FC236}">
                <a16:creationId xmlns:a16="http://schemas.microsoft.com/office/drawing/2014/main" id="{1159F311-C1F0-5F51-103B-92E1E858A752}"/>
              </a:ext>
            </a:extLst>
          </p:cNvPr>
          <p:cNvSpPr>
            <a:spLocks noGrp="1" noChangeArrowheads="1"/>
          </p:cNvSpPr>
          <p:nvPr>
            <p:ph type="title"/>
          </p:nvPr>
        </p:nvSpPr>
        <p:spPr/>
        <p:txBody>
          <a:bodyPr/>
          <a:lstStyle/>
          <a:p>
            <a:pPr eaLnBrk="1" hangingPunct="1"/>
            <a:r>
              <a:rPr lang="en-US" altLang="en-US"/>
              <a:t>Dynamic Linking (Shared Libraries) Benefits</a:t>
            </a:r>
            <a:endParaRPr lang="en-US" altLang="en-US" dirty="0"/>
          </a:p>
        </p:txBody>
      </p:sp>
      <p:sp>
        <p:nvSpPr>
          <p:cNvPr id="15363" name="Rectangle 3">
            <a:extLst>
              <a:ext uri="{FF2B5EF4-FFF2-40B4-BE49-F238E27FC236}">
                <a16:creationId xmlns:a16="http://schemas.microsoft.com/office/drawing/2014/main" id="{59B4A135-D6BE-2220-3EBF-A4E40D06FCA5}"/>
              </a:ext>
            </a:extLst>
          </p:cNvPr>
          <p:cNvSpPr>
            <a:spLocks noGrp="1" noChangeArrowheads="1"/>
          </p:cNvSpPr>
          <p:nvPr>
            <p:ph idx="1"/>
          </p:nvPr>
        </p:nvSpPr>
        <p:spPr/>
        <p:txBody>
          <a:bodyPr anchor="ctr"/>
          <a:lstStyle/>
          <a:p>
            <a:r>
              <a:rPr lang="en-US" altLang="en-US" sz="2800" dirty="0"/>
              <a:t>Particularly useful for libraries (shared code)</a:t>
            </a:r>
          </a:p>
          <a:p>
            <a:endParaRPr lang="en-US" altLang="en-US" sz="2800" b="1" dirty="0">
              <a:solidFill>
                <a:srgbClr val="3366FF"/>
              </a:solidFill>
            </a:endParaRPr>
          </a:p>
          <a:p>
            <a:r>
              <a:rPr lang="en-US" altLang="en-US" sz="2800" dirty="0">
                <a:solidFill>
                  <a:srgbClr val="000000"/>
                </a:solidFill>
              </a:rPr>
              <a:t>Updating system libraries is more efficient/easier</a:t>
            </a:r>
          </a:p>
          <a:p>
            <a:pPr lvl="1"/>
            <a:r>
              <a:rPr lang="en-US" altLang="en-US" sz="2800" dirty="0">
                <a:solidFill>
                  <a:srgbClr val="000000"/>
                </a:solidFill>
              </a:rPr>
              <a:t>Version numbers/names may be needed</a:t>
            </a:r>
          </a:p>
          <a:p>
            <a:pPr marL="457200" lvl="1" indent="0">
              <a:buNone/>
            </a:pPr>
            <a:endParaRPr lang="en-US" altLang="en-US" sz="1050" dirty="0"/>
          </a:p>
        </p:txBody>
      </p:sp>
    </p:spTree>
    <p:extLst>
      <p:ext uri="{BB962C8B-B14F-4D97-AF65-F5344CB8AC3E}">
        <p14:creationId xmlns:p14="http://schemas.microsoft.com/office/powerpoint/2010/main" val="2373274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50D05-0DEB-B1C1-C234-6AC9B31F2311}"/>
              </a:ext>
            </a:extLst>
          </p:cNvPr>
          <p:cNvSpPr>
            <a:spLocks noGrp="1"/>
          </p:cNvSpPr>
          <p:nvPr>
            <p:ph type="title"/>
          </p:nvPr>
        </p:nvSpPr>
        <p:spPr>
          <a:xfrm>
            <a:off x="561975" y="258207"/>
            <a:ext cx="11150600" cy="559572"/>
          </a:xfrm>
        </p:spPr>
        <p:txBody>
          <a:bodyPr wrap="square" lIns="0" tIns="18000" rIns="0" bIns="18000" anchor="ctr" anchorCtr="0">
            <a:spAutoFit/>
          </a:bodyPr>
          <a:lstStyle/>
          <a:p>
            <a:r>
              <a:rPr lang="en-US" sz="3400" noProof="0" dirty="0"/>
              <a:t>What If We Run Out of Memory?</a:t>
            </a:r>
            <a:endParaRPr lang="en-US" sz="3400" i="1" noProof="0" dirty="0"/>
          </a:p>
        </p:txBody>
      </p:sp>
      <p:sp>
        <p:nvSpPr>
          <p:cNvPr id="3" name="Content Placeholder 2">
            <a:extLst>
              <a:ext uri="{FF2B5EF4-FFF2-40B4-BE49-F238E27FC236}">
                <a16:creationId xmlns:a16="http://schemas.microsoft.com/office/drawing/2014/main" id="{546DDCD6-F15E-E3A9-6A9E-DFF5DC22F52A}"/>
              </a:ext>
            </a:extLst>
          </p:cNvPr>
          <p:cNvSpPr>
            <a:spLocks noGrp="1"/>
          </p:cNvSpPr>
          <p:nvPr>
            <p:ph sz="quarter" idx="13"/>
          </p:nvPr>
        </p:nvSpPr>
        <p:spPr>
          <a:xfrm>
            <a:off x="561975" y="991350"/>
            <a:ext cx="11150600" cy="2541781"/>
          </a:xfrm>
        </p:spPr>
        <p:txBody>
          <a:bodyPr wrap="square" lIns="0" tIns="18000" rIns="0" bIns="18000" anchor="t" anchorCtr="0">
            <a:spAutoFit/>
          </a:bodyPr>
          <a:lstStyle/>
          <a:p>
            <a:pPr marL="342900" indent="-342900">
              <a:lnSpc>
                <a:spcPct val="150000"/>
              </a:lnSpc>
              <a:spcBef>
                <a:spcPts val="0"/>
              </a:spcBef>
            </a:pPr>
            <a:r>
              <a:rPr lang="en-US" sz="2800" b="1" noProof="0" dirty="0">
                <a:solidFill>
                  <a:srgbClr val="000000"/>
                </a:solidFill>
                <a:latin typeface="Arial" panose="020B0604020202020204" pitchFamily="34" charset="0"/>
              </a:rPr>
              <a:t>P</a:t>
            </a:r>
            <a:r>
              <a:rPr lang="en-US" sz="2800" b="1" dirty="0" err="1">
                <a:solidFill>
                  <a:srgbClr val="000000"/>
                </a:solidFill>
                <a:latin typeface="Arial" panose="020B0604020202020204" pitchFamily="34" charset="0"/>
              </a:rPr>
              <a:t>rocess</a:t>
            </a:r>
            <a:r>
              <a:rPr lang="en-US" sz="2800" b="1" dirty="0">
                <a:solidFill>
                  <a:srgbClr val="000000"/>
                </a:solidFill>
                <a:latin typeface="Arial" panose="020B0604020202020204" pitchFamily="34" charset="0"/>
              </a:rPr>
              <a:t> Swapping</a:t>
            </a:r>
            <a:r>
              <a:rPr lang="en-US" sz="2800" dirty="0">
                <a:solidFill>
                  <a:srgbClr val="000000"/>
                </a:solidFill>
                <a:latin typeface="Arial" panose="020B0604020202020204" pitchFamily="34" charset="0"/>
              </a:rPr>
              <a:t> (simplest solution)</a:t>
            </a:r>
            <a:endParaRPr lang="en-US" sz="2800" noProof="0" dirty="0">
              <a:solidFill>
                <a:srgbClr val="000000"/>
              </a:solidFill>
              <a:latin typeface="Arial" panose="020B0604020202020204" pitchFamily="34" charset="0"/>
            </a:endParaRPr>
          </a:p>
          <a:p>
            <a:pPr marL="829818" lvl="1" indent="-342900">
              <a:lnSpc>
                <a:spcPct val="150000"/>
              </a:lnSpc>
              <a:spcBef>
                <a:spcPts val="0"/>
              </a:spcBef>
            </a:pPr>
            <a:r>
              <a:rPr lang="en-US" sz="2800" noProof="0" dirty="0">
                <a:solidFill>
                  <a:srgbClr val="000000"/>
                </a:solidFill>
                <a:latin typeface="Arial" panose="020B0604020202020204" pitchFamily="34" charset="0"/>
              </a:rPr>
              <a:t>Bring in entire process</a:t>
            </a:r>
            <a:r>
              <a:rPr lang="en-US" sz="2800" dirty="0">
                <a:solidFill>
                  <a:srgbClr val="000000"/>
                </a:solidFill>
                <a:latin typeface="Arial" panose="020B0604020202020204" pitchFamily="34" charset="0"/>
              </a:rPr>
              <a:t> -&gt; </a:t>
            </a:r>
            <a:r>
              <a:rPr lang="en-US" sz="2800" noProof="0" dirty="0">
                <a:solidFill>
                  <a:srgbClr val="000000"/>
                </a:solidFill>
                <a:latin typeface="Arial" panose="020B0604020202020204" pitchFamily="34" charset="0"/>
              </a:rPr>
              <a:t>run it </a:t>
            </a:r>
            <a:r>
              <a:rPr lang="en-US" sz="2800" dirty="0">
                <a:solidFill>
                  <a:srgbClr val="000000"/>
                </a:solidFill>
                <a:latin typeface="Arial" panose="020B0604020202020204" pitchFamily="34" charset="0"/>
              </a:rPr>
              <a:t>-&gt; eventually </a:t>
            </a:r>
            <a:r>
              <a:rPr lang="en-US" sz="2800" noProof="0" dirty="0">
                <a:solidFill>
                  <a:srgbClr val="000000"/>
                </a:solidFill>
                <a:latin typeface="Arial" panose="020B0604020202020204" pitchFamily="34" charset="0"/>
              </a:rPr>
              <a:t>put it back on disk/SSD</a:t>
            </a:r>
          </a:p>
          <a:p>
            <a:pPr marL="829818" lvl="1" indent="-342900">
              <a:lnSpc>
                <a:spcPct val="150000"/>
              </a:lnSpc>
              <a:spcBef>
                <a:spcPts val="0"/>
              </a:spcBef>
            </a:pPr>
            <a:r>
              <a:rPr lang="en-US" sz="2800" noProof="0" dirty="0">
                <a:solidFill>
                  <a:srgbClr val="000000"/>
                </a:solidFill>
                <a:latin typeface="Arial" panose="020B0604020202020204" pitchFamily="34" charset="0"/>
              </a:rPr>
              <a:t>Idle processes don’t take up memory when not running</a:t>
            </a:r>
          </a:p>
        </p:txBody>
      </p:sp>
      <p:sp>
        <p:nvSpPr>
          <p:cNvPr id="5" name="Content Placeholder 4">
            <a:extLst>
              <a:ext uri="{FF2B5EF4-FFF2-40B4-BE49-F238E27FC236}">
                <a16:creationId xmlns:a16="http://schemas.microsoft.com/office/drawing/2014/main" id="{89C57E20-DC21-E336-BFF8-0C03B4413175}"/>
              </a:ext>
            </a:extLst>
          </p:cNvPr>
          <p:cNvSpPr>
            <a:spLocks noGrp="1"/>
          </p:cNvSpPr>
          <p:nvPr>
            <p:ph sz="quarter" idx="15"/>
          </p:nvPr>
        </p:nvSpPr>
        <p:spPr>
          <a:xfrm>
            <a:off x="573450" y="4891580"/>
            <a:ext cx="9871030" cy="975070"/>
          </a:xfrm>
        </p:spPr>
        <p:txBody>
          <a:bodyPr wrap="square" lIns="0" tIns="18000" rIns="0" bIns="18000" anchor="ctr" anchorCtr="0">
            <a:spAutoFit/>
          </a:bodyPr>
          <a:lstStyle/>
          <a:p>
            <a:pPr marL="342900" indent="-342900">
              <a:spcBef>
                <a:spcPts val="600"/>
              </a:spcBef>
            </a:pPr>
            <a:r>
              <a:rPr lang="en-US" sz="2800" noProof="0" dirty="0">
                <a:solidFill>
                  <a:srgbClr val="000000"/>
                </a:solidFill>
                <a:latin typeface="Arial" panose="020B0604020202020204" pitchFamily="34" charset="0"/>
              </a:rPr>
              <a:t>Alternatively: virtual </a:t>
            </a:r>
            <a:r>
              <a:rPr lang="en-US" sz="2800" dirty="0">
                <a:solidFill>
                  <a:srgbClr val="000000"/>
                </a:solidFill>
                <a:latin typeface="Arial" panose="020B0604020202020204" pitchFamily="34" charset="0"/>
              </a:rPr>
              <a:t>memory -&gt; We will discuss this later!</a:t>
            </a:r>
            <a:endParaRPr lang="en-US" sz="2800" dirty="0"/>
          </a:p>
          <a:p>
            <a:pPr marL="342900" indent="-342900">
              <a:spcBef>
                <a:spcPts val="600"/>
              </a:spcBef>
            </a:pPr>
            <a:endParaRPr lang="en-US" sz="2800" b="1" noProof="0" dirty="0">
              <a:solidFill>
                <a:srgbClr val="000000"/>
              </a:solidFill>
              <a:latin typeface="Arial" panose="020B0604020202020204" pitchFamily="34" charset="0"/>
            </a:endParaRPr>
          </a:p>
        </p:txBody>
      </p:sp>
    </p:spTree>
    <p:extLst>
      <p:ext uri="{BB962C8B-B14F-4D97-AF65-F5344CB8AC3E}">
        <p14:creationId xmlns:p14="http://schemas.microsoft.com/office/powerpoint/2010/main" val="33183026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7FFD95-C869-7936-B266-5325CEF8D005}"/>
            </a:ext>
          </a:extLst>
        </p:cNvPr>
        <p:cNvGrpSpPr/>
        <p:nvPr/>
      </p:nvGrpSpPr>
      <p:grpSpPr>
        <a:xfrm>
          <a:off x="0" y="0"/>
          <a:ext cx="0" cy="0"/>
          <a:chOff x="0" y="0"/>
          <a:chExt cx="0" cy="0"/>
        </a:xfrm>
      </p:grpSpPr>
      <p:sp>
        <p:nvSpPr>
          <p:cNvPr id="16386" name="Rectangle 2">
            <a:extLst>
              <a:ext uri="{FF2B5EF4-FFF2-40B4-BE49-F238E27FC236}">
                <a16:creationId xmlns:a16="http://schemas.microsoft.com/office/drawing/2014/main" id="{FE7D4AD6-B67D-F5BD-B5AD-20DC22A0DC84}"/>
              </a:ext>
            </a:extLst>
          </p:cNvPr>
          <p:cNvSpPr>
            <a:spLocks noGrp="1" noChangeArrowheads="1"/>
          </p:cNvSpPr>
          <p:nvPr>
            <p:ph type="title"/>
          </p:nvPr>
        </p:nvSpPr>
        <p:spPr>
          <a:xfrm>
            <a:off x="2012950" y="119063"/>
            <a:ext cx="8229600" cy="576262"/>
          </a:xfrm>
        </p:spPr>
        <p:txBody>
          <a:bodyPr/>
          <a:lstStyle/>
          <a:p>
            <a:pPr eaLnBrk="1" hangingPunct="1"/>
            <a:r>
              <a:rPr lang="en-US" altLang="en-US" dirty="0"/>
              <a:t>Swapping</a:t>
            </a:r>
          </a:p>
        </p:txBody>
      </p:sp>
      <p:sp>
        <p:nvSpPr>
          <p:cNvPr id="16387" name="Rectangle 3">
            <a:extLst>
              <a:ext uri="{FF2B5EF4-FFF2-40B4-BE49-F238E27FC236}">
                <a16:creationId xmlns:a16="http://schemas.microsoft.com/office/drawing/2014/main" id="{32C8B8EB-1008-6B76-499F-996FAB97F1A3}"/>
              </a:ext>
            </a:extLst>
          </p:cNvPr>
          <p:cNvSpPr>
            <a:spLocks noGrp="1" noChangeArrowheads="1"/>
          </p:cNvSpPr>
          <p:nvPr>
            <p:ph type="body" idx="1"/>
          </p:nvPr>
        </p:nvSpPr>
        <p:spPr>
          <a:xfrm>
            <a:off x="791846" y="1122363"/>
            <a:ext cx="5304154" cy="1458277"/>
          </a:xfrm>
        </p:spPr>
        <p:txBody>
          <a:bodyPr/>
          <a:lstStyle/>
          <a:p>
            <a:pPr>
              <a:lnSpc>
                <a:spcPct val="150000"/>
              </a:lnSpc>
            </a:pPr>
            <a:r>
              <a:rPr lang="en-US" altLang="en-US" sz="2400" dirty="0"/>
              <a:t>A process can be </a:t>
            </a:r>
            <a:r>
              <a:rPr lang="en-US" altLang="en-US" sz="2400" b="1" dirty="0">
                <a:solidFill>
                  <a:srgbClr val="007FA3"/>
                </a:solidFill>
              </a:rPr>
              <a:t>swapped</a:t>
            </a:r>
            <a:r>
              <a:rPr lang="en-US" altLang="en-US" sz="2400" dirty="0"/>
              <a:t> temporarily out of memory to a </a:t>
            </a:r>
            <a:r>
              <a:rPr lang="en-US" altLang="en-US" sz="2400" b="1" dirty="0">
                <a:solidFill>
                  <a:srgbClr val="007FA3"/>
                </a:solidFill>
              </a:rPr>
              <a:t>backing store</a:t>
            </a:r>
            <a:r>
              <a:rPr lang="en-US" altLang="en-US" sz="2400" dirty="0"/>
              <a:t>, and then brought back into memory for continued execution</a:t>
            </a:r>
          </a:p>
          <a:p>
            <a:pPr lvl="1">
              <a:lnSpc>
                <a:spcPct val="150000"/>
              </a:lnSpc>
            </a:pPr>
            <a:r>
              <a:rPr lang="en-US" altLang="en-US" sz="2400" dirty="0"/>
              <a:t>Total physical memory space of processes can exceed physical memory</a:t>
            </a:r>
          </a:p>
        </p:txBody>
      </p:sp>
      <p:pic>
        <p:nvPicPr>
          <p:cNvPr id="2" name="Picture 4" descr="8">
            <a:extLst>
              <a:ext uri="{FF2B5EF4-FFF2-40B4-BE49-F238E27FC236}">
                <a16:creationId xmlns:a16="http://schemas.microsoft.com/office/drawing/2014/main" id="{34D4E627-FCC9-46A2-C4E2-D7507F4FA2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4300" y="1521618"/>
            <a:ext cx="5099050" cy="381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CAC82D21-3C8F-9FD6-C845-0024D2127F54}"/>
              </a:ext>
            </a:extLst>
          </p:cNvPr>
          <p:cNvSpPr txBox="1"/>
          <p:nvPr/>
        </p:nvSpPr>
        <p:spPr>
          <a:xfrm>
            <a:off x="6390640" y="5453390"/>
            <a:ext cx="6136640" cy="523220"/>
          </a:xfrm>
          <a:prstGeom prst="rect">
            <a:avLst/>
          </a:prstGeom>
          <a:noFill/>
        </p:spPr>
        <p:txBody>
          <a:bodyPr wrap="square">
            <a:spAutoFit/>
          </a:bodyPr>
          <a:lstStyle/>
          <a:p>
            <a:r>
              <a:rPr lang="en-US" altLang="en-US" b="1" dirty="0">
                <a:solidFill>
                  <a:srgbClr val="3366FF"/>
                </a:solidFill>
              </a:rPr>
              <a:t>Backing store</a:t>
            </a:r>
            <a:r>
              <a:rPr lang="en-US" altLang="en-US" b="1" dirty="0">
                <a:solidFill>
                  <a:schemeClr val="tx1"/>
                </a:solidFill>
              </a:rPr>
              <a:t>:</a:t>
            </a:r>
            <a:r>
              <a:rPr lang="en-US" altLang="en-US" dirty="0"/>
              <a:t> fast disk large enough to accommodate copies of all memory images for all users</a:t>
            </a:r>
          </a:p>
        </p:txBody>
      </p:sp>
    </p:spTree>
    <p:extLst>
      <p:ext uri="{BB962C8B-B14F-4D97-AF65-F5344CB8AC3E}">
        <p14:creationId xmlns:p14="http://schemas.microsoft.com/office/powerpoint/2010/main" val="2280070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7379F8C3-6E8A-2287-FE23-96BBAFCFAF04}"/>
              </a:ext>
            </a:extLst>
          </p:cNvPr>
          <p:cNvSpPr>
            <a:spLocks noGrp="1" noChangeArrowheads="1"/>
          </p:cNvSpPr>
          <p:nvPr>
            <p:ph type="title"/>
          </p:nvPr>
        </p:nvSpPr>
        <p:spPr/>
        <p:txBody>
          <a:bodyPr/>
          <a:lstStyle/>
          <a:p>
            <a:pPr eaLnBrk="1" hangingPunct="1"/>
            <a:r>
              <a:rPr lang="en-US" altLang="en-US" dirty="0"/>
              <a:t>Swapping (Cont.)</a:t>
            </a:r>
          </a:p>
        </p:txBody>
      </p:sp>
      <p:sp>
        <p:nvSpPr>
          <p:cNvPr id="16387" name="Rectangle 3">
            <a:extLst>
              <a:ext uri="{FF2B5EF4-FFF2-40B4-BE49-F238E27FC236}">
                <a16:creationId xmlns:a16="http://schemas.microsoft.com/office/drawing/2014/main" id="{041EECDD-B526-7229-C2CB-FA8BE24A9391}"/>
              </a:ext>
            </a:extLst>
          </p:cNvPr>
          <p:cNvSpPr>
            <a:spLocks noGrp="1" noChangeArrowheads="1"/>
          </p:cNvSpPr>
          <p:nvPr>
            <p:ph idx="1"/>
          </p:nvPr>
        </p:nvSpPr>
        <p:spPr/>
        <p:txBody>
          <a:bodyPr anchor="ctr"/>
          <a:lstStyle/>
          <a:p>
            <a:r>
              <a:rPr lang="en-US" altLang="en-US" sz="2800" dirty="0"/>
              <a:t>Backing store must provide direct access to memory images</a:t>
            </a:r>
          </a:p>
          <a:p>
            <a:pPr marL="0" indent="0">
              <a:buNone/>
            </a:pPr>
            <a:endParaRPr lang="en-US" altLang="en-US" sz="2800" dirty="0"/>
          </a:p>
          <a:p>
            <a:r>
              <a:rPr lang="en-US" altLang="en-US" sz="2800" b="1" dirty="0">
                <a:solidFill>
                  <a:srgbClr val="007FA3"/>
                </a:solidFill>
              </a:rPr>
              <a:t>Transfer time</a:t>
            </a:r>
            <a:r>
              <a:rPr lang="en-US" altLang="en-US" sz="2800" dirty="0"/>
              <a:t> is a major part of swap time; total transfer time is directly proportional to the amount of memory swapped</a:t>
            </a:r>
          </a:p>
        </p:txBody>
      </p:sp>
    </p:spTree>
    <p:extLst>
      <p:ext uri="{BB962C8B-B14F-4D97-AF65-F5344CB8AC3E}">
        <p14:creationId xmlns:p14="http://schemas.microsoft.com/office/powerpoint/2010/main" val="2082479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1013298" y="229218"/>
            <a:ext cx="10165403" cy="590349"/>
          </a:xfrm>
        </p:spPr>
        <p:txBody>
          <a:bodyPr wrap="square" lIns="0" tIns="18000" rIns="0" bIns="18000" anchor="ctr">
            <a:spAutoFit/>
          </a:bodyPr>
          <a:lstStyle/>
          <a:p>
            <a:pPr algn="ctr"/>
            <a:r>
              <a:rPr lang="en-US" noProof="0" dirty="0"/>
              <a:t>No Memory Abstraction: Monoprogramming</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1316101" y="930721"/>
            <a:ext cx="9559797" cy="775015"/>
          </a:xfrm>
        </p:spPr>
        <p:txBody>
          <a:bodyPr wrap="square" lIns="0" tIns="18000" rIns="0" bIns="18000" anchor="ctr">
            <a:spAutoFit/>
          </a:bodyPr>
          <a:lstStyle/>
          <a:p>
            <a:pPr marL="0" indent="0" algn="ctr">
              <a:buNone/>
            </a:pPr>
            <a:r>
              <a:rPr lang="en-US" sz="2400" noProof="0" dirty="0">
                <a:solidFill>
                  <a:schemeClr val="tx1">
                    <a:lumMod val="75000"/>
                    <a:lumOff val="25000"/>
                  </a:schemeClr>
                </a:solidFill>
              </a:rPr>
              <a:t>Three simple ways of organizing memory with an operating system and one user process. Other possibilities also exist.</a:t>
            </a:r>
          </a:p>
        </p:txBody>
      </p:sp>
      <p:pic>
        <p:nvPicPr>
          <p:cNvPr id="4" name="Picture 3" descr="The figure consists of three parts labeled (a), (b), and (c) that illustrate three simple ways of organizing memory with an operating system and one user process.&#10;Long description is available in notes, Press F6.&#10;">
            <a:extLst>
              <a:ext uri="{FF2B5EF4-FFF2-40B4-BE49-F238E27FC236}">
                <a16:creationId xmlns:a16="http://schemas.microsoft.com/office/drawing/2014/main" id="{07ED647C-242D-40A8-B39F-DB6CA82D5BE1}"/>
              </a:ext>
            </a:extLst>
          </p:cNvPr>
          <p:cNvPicPr>
            <a:picLocks noChangeAspect="1"/>
          </p:cNvPicPr>
          <p:nvPr/>
        </p:nvPicPr>
        <p:blipFill>
          <a:blip r:embed="rId3"/>
          <a:stretch>
            <a:fillRect/>
          </a:stretch>
        </p:blipFill>
        <p:spPr>
          <a:xfrm>
            <a:off x="2776419" y="2369254"/>
            <a:ext cx="7561590" cy="3558025"/>
          </a:xfrm>
          <a:prstGeom prst="rect">
            <a:avLst/>
          </a:prstGeom>
        </p:spPr>
      </p:pic>
    </p:spTree>
    <p:extLst>
      <p:ext uri="{BB962C8B-B14F-4D97-AF65-F5344CB8AC3E}">
        <p14:creationId xmlns:p14="http://schemas.microsoft.com/office/powerpoint/2010/main" val="1045314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B8F03A-3520-611D-0426-2E9BAC8FEF4E}"/>
              </a:ext>
            </a:extLst>
          </p:cNvPr>
          <p:cNvSpPr>
            <a:spLocks noGrp="1"/>
          </p:cNvSpPr>
          <p:nvPr>
            <p:ph type="title"/>
          </p:nvPr>
        </p:nvSpPr>
        <p:spPr>
          <a:xfrm>
            <a:off x="609600" y="277813"/>
            <a:ext cx="10972800" cy="576262"/>
          </a:xfrm>
        </p:spPr>
        <p:txBody>
          <a:bodyPr wrap="square" anchor="b">
            <a:normAutofit/>
          </a:bodyPr>
          <a:lstStyle/>
          <a:p>
            <a:pPr>
              <a:lnSpc>
                <a:spcPct val="90000"/>
              </a:lnSpc>
            </a:pPr>
            <a:r>
              <a:rPr lang="en-US" dirty="0"/>
              <a:t>Swapping: More Concepts</a:t>
            </a:r>
          </a:p>
        </p:txBody>
      </p:sp>
      <p:grpSp>
        <p:nvGrpSpPr>
          <p:cNvPr id="6" name="Group 5">
            <a:extLst>
              <a:ext uri="{FF2B5EF4-FFF2-40B4-BE49-F238E27FC236}">
                <a16:creationId xmlns:a16="http://schemas.microsoft.com/office/drawing/2014/main" id="{77DDD3B8-DC1D-1A20-05DD-2D735E0C8111}"/>
              </a:ext>
            </a:extLst>
          </p:cNvPr>
          <p:cNvGrpSpPr/>
          <p:nvPr/>
        </p:nvGrpSpPr>
        <p:grpSpPr>
          <a:xfrm>
            <a:off x="1863667" y="1746401"/>
            <a:ext cx="9396000" cy="3993998"/>
            <a:chOff x="1863667" y="1746401"/>
            <a:chExt cx="9396000" cy="3993998"/>
          </a:xfrm>
        </p:grpSpPr>
        <p:sp>
          <p:nvSpPr>
            <p:cNvPr id="8" name="Rectangle 7" descr="Arrow circle outline">
              <a:extLst>
                <a:ext uri="{FF2B5EF4-FFF2-40B4-BE49-F238E27FC236}">
                  <a16:creationId xmlns:a16="http://schemas.microsoft.com/office/drawing/2014/main" id="{3C9258B2-26F2-DD00-2DA6-73420310196D}"/>
                </a:ext>
              </a:extLst>
            </p:cNvPr>
            <p:cNvSpPr/>
            <p:nvPr/>
          </p:nvSpPr>
          <p:spPr>
            <a:xfrm>
              <a:off x="3051667" y="1746401"/>
              <a:ext cx="1944000" cy="1944000"/>
            </a:xfrm>
            <a:prstGeom prst="rect">
              <a:avLst/>
            </a:prstGeom>
            <a:blipFill>
              <a:blip r:embed="rId3">
                <a:extLst>
                  <a:ext uri="{96DAC541-7B7A-43D3-8B79-37D633B846F1}">
                    <asvg:svgBlip xmlns:asvg="http://schemas.microsoft.com/office/drawing/2016/SVG/main" r:embed="rId4"/>
                  </a:ext>
                </a:extLst>
              </a:blip>
              <a:srcRect/>
              <a:stretch>
                <a:fillRect/>
              </a:stretch>
            </a:bli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9" name="Freeform 8">
              <a:extLst>
                <a:ext uri="{FF2B5EF4-FFF2-40B4-BE49-F238E27FC236}">
                  <a16:creationId xmlns:a16="http://schemas.microsoft.com/office/drawing/2014/main" id="{73F12471-2C94-4262-EE97-01179CED34BD}"/>
                </a:ext>
              </a:extLst>
            </p:cNvPr>
            <p:cNvSpPr/>
            <p:nvPr/>
          </p:nvSpPr>
          <p:spPr>
            <a:xfrm>
              <a:off x="1863667" y="4216300"/>
              <a:ext cx="4320000" cy="1524099"/>
            </a:xfrm>
            <a:custGeom>
              <a:avLst/>
              <a:gdLst>
                <a:gd name="connsiteX0" fmla="*/ 0 w 4320000"/>
                <a:gd name="connsiteY0" fmla="*/ 0 h 1035000"/>
                <a:gd name="connsiteX1" fmla="*/ 4320000 w 4320000"/>
                <a:gd name="connsiteY1" fmla="*/ 0 h 1035000"/>
                <a:gd name="connsiteX2" fmla="*/ 4320000 w 4320000"/>
                <a:gd name="connsiteY2" fmla="*/ 1035000 h 1035000"/>
                <a:gd name="connsiteX3" fmla="*/ 0 w 4320000"/>
                <a:gd name="connsiteY3" fmla="*/ 1035000 h 1035000"/>
                <a:gd name="connsiteX4" fmla="*/ 0 w 4320000"/>
                <a:gd name="connsiteY4" fmla="*/ 0 h 103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0000" h="1035000">
                  <a:moveTo>
                    <a:pt x="0" y="0"/>
                  </a:moveTo>
                  <a:lnTo>
                    <a:pt x="4320000" y="0"/>
                  </a:lnTo>
                  <a:lnTo>
                    <a:pt x="4320000" y="1035000"/>
                  </a:lnTo>
                  <a:lnTo>
                    <a:pt x="0" y="1035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kumimoji="1" lang="en-US" sz="2000" b="1" kern="1200" dirty="0"/>
                <a:t>Roll out, Roll in</a:t>
              </a:r>
            </a:p>
            <a:p>
              <a:pPr marL="0" lvl="0" indent="0" algn="l" defTabSz="889000">
                <a:lnSpc>
                  <a:spcPct val="100000"/>
                </a:lnSpc>
                <a:spcBef>
                  <a:spcPct val="0"/>
                </a:spcBef>
                <a:spcAft>
                  <a:spcPct val="35000"/>
                </a:spcAft>
                <a:buNone/>
              </a:pPr>
              <a:r>
                <a:rPr kumimoji="1" lang="en-US" sz="1600" kern="1200" dirty="0"/>
                <a:t>Swapping variant for priority-based scheduling. </a:t>
              </a:r>
            </a:p>
            <a:p>
              <a:pPr marL="0" lvl="0" indent="0" algn="l" defTabSz="889000">
                <a:lnSpc>
                  <a:spcPct val="100000"/>
                </a:lnSpc>
                <a:spcBef>
                  <a:spcPct val="0"/>
                </a:spcBef>
                <a:spcAft>
                  <a:spcPct val="35000"/>
                </a:spcAft>
                <a:buNone/>
              </a:pPr>
              <a:r>
                <a:rPr kumimoji="1" lang="en-US" sz="1600" kern="1200" dirty="0"/>
                <a:t>Lower-priority process are swapped out so higher-priority process can be loaded and executed</a:t>
              </a:r>
              <a:endParaRPr lang="en-US" sz="1600" kern="1200" dirty="0"/>
            </a:p>
          </p:txBody>
        </p:sp>
        <p:sp>
          <p:nvSpPr>
            <p:cNvPr id="10" name="Rectangle 9" descr="Hamburger Menu Icon outline">
              <a:extLst>
                <a:ext uri="{FF2B5EF4-FFF2-40B4-BE49-F238E27FC236}">
                  <a16:creationId xmlns:a16="http://schemas.microsoft.com/office/drawing/2014/main" id="{B71813D4-90DF-83A4-EC67-72AB760F340F}"/>
                </a:ext>
              </a:extLst>
            </p:cNvPr>
            <p:cNvSpPr/>
            <p:nvPr/>
          </p:nvSpPr>
          <p:spPr>
            <a:xfrm>
              <a:off x="8127667" y="1746401"/>
              <a:ext cx="1944000" cy="1944000"/>
            </a:xfrm>
            <a:prstGeom prst="rect">
              <a:avLst/>
            </a:prstGeom>
            <a:blipFill>
              <a:blip r:embed="rId5">
                <a:extLst>
                  <a:ext uri="{96DAC541-7B7A-43D3-8B79-37D633B846F1}">
                    <asvg:svgBlip xmlns:asvg="http://schemas.microsoft.com/office/drawing/2016/SVG/main" r:embed="rId6"/>
                  </a:ext>
                </a:extLst>
              </a:blip>
              <a:srcRect/>
              <a:stretch>
                <a:fillRect/>
              </a:stretch>
            </a:bli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11" name="Freeform 10">
              <a:extLst>
                <a:ext uri="{FF2B5EF4-FFF2-40B4-BE49-F238E27FC236}">
                  <a16:creationId xmlns:a16="http://schemas.microsoft.com/office/drawing/2014/main" id="{BEF5D509-5112-A40B-8F41-C1D4EA57B762}"/>
                </a:ext>
              </a:extLst>
            </p:cNvPr>
            <p:cNvSpPr/>
            <p:nvPr/>
          </p:nvSpPr>
          <p:spPr>
            <a:xfrm>
              <a:off x="6939667" y="4216301"/>
              <a:ext cx="4320000" cy="1524098"/>
            </a:xfrm>
            <a:custGeom>
              <a:avLst/>
              <a:gdLst>
                <a:gd name="connsiteX0" fmla="*/ 0 w 4320000"/>
                <a:gd name="connsiteY0" fmla="*/ 0 h 1035000"/>
                <a:gd name="connsiteX1" fmla="*/ 4320000 w 4320000"/>
                <a:gd name="connsiteY1" fmla="*/ 0 h 1035000"/>
                <a:gd name="connsiteX2" fmla="*/ 4320000 w 4320000"/>
                <a:gd name="connsiteY2" fmla="*/ 1035000 h 1035000"/>
                <a:gd name="connsiteX3" fmla="*/ 0 w 4320000"/>
                <a:gd name="connsiteY3" fmla="*/ 1035000 h 1035000"/>
                <a:gd name="connsiteX4" fmla="*/ 0 w 4320000"/>
                <a:gd name="connsiteY4" fmla="*/ 0 h 103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0000" h="1035000">
                  <a:moveTo>
                    <a:pt x="0" y="0"/>
                  </a:moveTo>
                  <a:lnTo>
                    <a:pt x="4320000" y="0"/>
                  </a:lnTo>
                  <a:lnTo>
                    <a:pt x="4320000" y="1035000"/>
                  </a:lnTo>
                  <a:lnTo>
                    <a:pt x="0" y="1035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pPr>
              <a:r>
                <a:rPr kumimoji="1" lang="en-US" sz="2000" b="1" kern="1200" dirty="0"/>
                <a:t>Ready Queue</a:t>
              </a:r>
              <a:r>
                <a:rPr kumimoji="1" lang="en-US" sz="2000" kern="1200" dirty="0"/>
                <a:t> </a:t>
              </a:r>
            </a:p>
            <a:p>
              <a:pPr marL="0" lvl="0" indent="0" algn="l" defTabSz="889000">
                <a:lnSpc>
                  <a:spcPct val="100000"/>
                </a:lnSpc>
                <a:spcBef>
                  <a:spcPct val="0"/>
                </a:spcBef>
                <a:spcAft>
                  <a:spcPct val="35000"/>
                </a:spcAft>
                <a:buNone/>
              </a:pPr>
              <a:r>
                <a:rPr kumimoji="1" lang="en-US" sz="1600" kern="1200" dirty="0"/>
                <a:t>The system maintains a queue of ready-to-run processes which have memory images on disk.</a:t>
              </a:r>
              <a:endParaRPr lang="en-US" sz="1600" kern="1200" dirty="0"/>
            </a:p>
          </p:txBody>
        </p:sp>
      </p:grpSp>
    </p:spTree>
    <p:extLst>
      <p:ext uri="{BB962C8B-B14F-4D97-AF65-F5344CB8AC3E}">
        <p14:creationId xmlns:p14="http://schemas.microsoft.com/office/powerpoint/2010/main" val="36787053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021A1F8E-21C3-9729-C2C9-8B15BAF0C9FA}"/>
              </a:ext>
            </a:extLst>
          </p:cNvPr>
          <p:cNvSpPr>
            <a:spLocks noGrp="1" noChangeArrowheads="1"/>
          </p:cNvSpPr>
          <p:nvPr>
            <p:ph type="title"/>
          </p:nvPr>
        </p:nvSpPr>
        <p:spPr>
          <a:xfrm>
            <a:off x="2012950" y="182563"/>
            <a:ext cx="8229600" cy="576262"/>
          </a:xfrm>
        </p:spPr>
        <p:txBody>
          <a:bodyPr/>
          <a:lstStyle/>
          <a:p>
            <a:pPr eaLnBrk="1" hangingPunct="1"/>
            <a:r>
              <a:rPr lang="en-US" altLang="en-US" dirty="0"/>
              <a:t>Swapping (Cont.)</a:t>
            </a:r>
          </a:p>
        </p:txBody>
      </p:sp>
      <p:sp>
        <p:nvSpPr>
          <p:cNvPr id="17411" name="Rectangle 3">
            <a:extLst>
              <a:ext uri="{FF2B5EF4-FFF2-40B4-BE49-F238E27FC236}">
                <a16:creationId xmlns:a16="http://schemas.microsoft.com/office/drawing/2014/main" id="{2F90707B-C8E3-E54A-838E-447D292421AA}"/>
              </a:ext>
            </a:extLst>
          </p:cNvPr>
          <p:cNvSpPr>
            <a:spLocks noGrp="1" noChangeArrowheads="1"/>
          </p:cNvSpPr>
          <p:nvPr>
            <p:ph type="body" idx="1"/>
          </p:nvPr>
        </p:nvSpPr>
        <p:spPr>
          <a:xfrm>
            <a:off x="1192212" y="1282383"/>
            <a:ext cx="9851707" cy="5067300"/>
          </a:xfrm>
        </p:spPr>
        <p:txBody>
          <a:bodyPr/>
          <a:lstStyle/>
          <a:p>
            <a:r>
              <a:rPr lang="en-US" altLang="en-US" sz="2400" dirty="0"/>
              <a:t>Does the swapped out process need to swap back in to the same physical addresses?</a:t>
            </a:r>
          </a:p>
          <a:p>
            <a:r>
              <a:rPr lang="en-US" altLang="en-US" sz="2400" dirty="0"/>
              <a:t>Depends on address binding method</a:t>
            </a:r>
          </a:p>
          <a:p>
            <a:pPr lvl="1"/>
            <a:r>
              <a:rPr lang="en-US" altLang="en-US" sz="2400" dirty="0"/>
              <a:t>Also consider pending I/O to / from process memory space</a:t>
            </a:r>
          </a:p>
          <a:p>
            <a:endParaRPr lang="en-US" altLang="en-US" sz="2400" dirty="0"/>
          </a:p>
          <a:p>
            <a:r>
              <a:rPr lang="en-US" altLang="en-US" sz="2400" dirty="0"/>
              <a:t>Modified versions of swapping are found on many systems (i.e., UNIX, Linux, and Windows)</a:t>
            </a:r>
          </a:p>
          <a:p>
            <a:pPr lvl="1"/>
            <a:r>
              <a:rPr lang="en-US" altLang="en-US" sz="2400" dirty="0"/>
              <a:t>Swapping usually disabled</a:t>
            </a:r>
          </a:p>
          <a:p>
            <a:pPr lvl="1"/>
            <a:r>
              <a:rPr lang="en-US" altLang="en-US" sz="2400" dirty="0"/>
              <a:t>Memory demand enables and disables swapping</a:t>
            </a:r>
          </a:p>
          <a:p>
            <a:pPr>
              <a:buFont typeface="Monotype Sorts" pitchFamily="-84" charset="2"/>
              <a:buNone/>
            </a:pPr>
            <a:endParaRPr lang="en-US" altLang="en-US" dirty="0"/>
          </a:p>
        </p:txBody>
      </p:sp>
    </p:spTree>
    <p:extLst>
      <p:ext uri="{BB962C8B-B14F-4D97-AF65-F5344CB8AC3E}">
        <p14:creationId xmlns:p14="http://schemas.microsoft.com/office/powerpoint/2010/main" val="3609945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593387" y="218452"/>
            <a:ext cx="11128443" cy="590349"/>
          </a:xfrm>
        </p:spPr>
        <p:txBody>
          <a:bodyPr wrap="square" lIns="0" tIns="18000" rIns="0" bIns="18000" anchor="ctr">
            <a:spAutoFit/>
          </a:bodyPr>
          <a:lstStyle/>
          <a:p>
            <a:r>
              <a:rPr lang="en-US" noProof="0" dirty="0"/>
              <a:t>Improvement: Dynamic Partitions and Swapping</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1962150" y="954396"/>
            <a:ext cx="8274050" cy="775015"/>
          </a:xfrm>
        </p:spPr>
        <p:txBody>
          <a:bodyPr wrap="square" lIns="0" tIns="18000" rIns="0" bIns="18000" anchor="ctr">
            <a:spAutoFit/>
          </a:bodyPr>
          <a:lstStyle/>
          <a:p>
            <a:pPr marL="0" indent="0">
              <a:buNone/>
            </a:pPr>
            <a:r>
              <a:rPr lang="en-US" sz="2400" noProof="0" dirty="0"/>
              <a:t>Memory allocation changes as processes come into memory and leave it. The shaded regions are unused memory.</a:t>
            </a:r>
          </a:p>
        </p:txBody>
      </p:sp>
      <p:pic>
        <p:nvPicPr>
          <p:cNvPr id="6" name="Picture 5" descr="The figure consists of seven parts labeled (a) to (g) that illustrate the changes in memory allocation as processes come into memory and leave it.&#10;Long description is available in notes, Press F6.">
            <a:extLst>
              <a:ext uri="{FF2B5EF4-FFF2-40B4-BE49-F238E27FC236}">
                <a16:creationId xmlns:a16="http://schemas.microsoft.com/office/drawing/2014/main" id="{43601820-3B7F-45EA-93A6-37E46E2E55F1}"/>
              </a:ext>
            </a:extLst>
          </p:cNvPr>
          <p:cNvPicPr>
            <a:picLocks noChangeAspect="1"/>
          </p:cNvPicPr>
          <p:nvPr/>
        </p:nvPicPr>
        <p:blipFill>
          <a:blip r:embed="rId3"/>
          <a:stretch>
            <a:fillRect/>
          </a:stretch>
        </p:blipFill>
        <p:spPr>
          <a:xfrm>
            <a:off x="2095914" y="2088758"/>
            <a:ext cx="8000172" cy="3491360"/>
          </a:xfrm>
          <a:prstGeom prst="rect">
            <a:avLst/>
          </a:prstGeom>
        </p:spPr>
      </p:pic>
    </p:spTree>
    <p:extLst>
      <p:ext uri="{BB962C8B-B14F-4D97-AF65-F5344CB8AC3E}">
        <p14:creationId xmlns:p14="http://schemas.microsoft.com/office/powerpoint/2010/main" val="3047304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612843" y="218452"/>
            <a:ext cx="10924161" cy="590349"/>
          </a:xfrm>
        </p:spPr>
        <p:txBody>
          <a:bodyPr wrap="square" lIns="0" tIns="18000" rIns="0" bIns="18000" anchor="ctr">
            <a:spAutoFit/>
          </a:bodyPr>
          <a:lstStyle/>
          <a:p>
            <a:r>
              <a:rPr lang="en-US" noProof="0" dirty="0"/>
              <a:t>Improvement: Dynamic Partitions and Swapping</a:t>
            </a:r>
          </a:p>
        </p:txBody>
      </p:sp>
      <p:pic>
        <p:nvPicPr>
          <p:cNvPr id="4" name="Picture 3" descr="The figure consists of two parts labeled (a), and (b) that illustrate allocating space for a growing stack and a growing data segment.&#10;Long description is available in notes, Press F6.">
            <a:extLst>
              <a:ext uri="{FF2B5EF4-FFF2-40B4-BE49-F238E27FC236}">
                <a16:creationId xmlns:a16="http://schemas.microsoft.com/office/drawing/2014/main" id="{1003ACF4-1D11-46D0-A2B9-612C5D7DCC4F}"/>
              </a:ext>
            </a:extLst>
          </p:cNvPr>
          <p:cNvPicPr>
            <a:picLocks noChangeAspect="1"/>
          </p:cNvPicPr>
          <p:nvPr/>
        </p:nvPicPr>
        <p:blipFill>
          <a:blip r:embed="rId3"/>
          <a:srcRect r="54050"/>
          <a:stretch>
            <a:fillRect/>
          </a:stretch>
        </p:blipFill>
        <p:spPr>
          <a:xfrm>
            <a:off x="2017409" y="2160812"/>
            <a:ext cx="2673960" cy="4065751"/>
          </a:xfrm>
          <a:prstGeom prst="rect">
            <a:avLst/>
          </a:prstGeom>
        </p:spPr>
      </p:pic>
      <p:sp>
        <p:nvSpPr>
          <p:cNvPr id="3" name="TextBox 2">
            <a:extLst>
              <a:ext uri="{FF2B5EF4-FFF2-40B4-BE49-F238E27FC236}">
                <a16:creationId xmlns:a16="http://schemas.microsoft.com/office/drawing/2014/main" id="{66E3E9C6-CD66-8FCE-F0F1-7ED8E9BB42AB}"/>
              </a:ext>
            </a:extLst>
          </p:cNvPr>
          <p:cNvSpPr txBox="1"/>
          <p:nvPr/>
        </p:nvSpPr>
        <p:spPr>
          <a:xfrm>
            <a:off x="427412" y="1161641"/>
            <a:ext cx="4263957" cy="707886"/>
          </a:xfrm>
          <a:prstGeom prst="rect">
            <a:avLst/>
          </a:prstGeom>
          <a:noFill/>
        </p:spPr>
        <p:txBody>
          <a:bodyPr wrap="square" rtlCol="0">
            <a:spAutoFit/>
          </a:bodyPr>
          <a:lstStyle/>
          <a:p>
            <a:pPr algn="ctr"/>
            <a:r>
              <a:rPr lang="en-US" sz="2000" dirty="0"/>
              <a:t>Allocating space for a growing data segment:</a:t>
            </a:r>
          </a:p>
        </p:txBody>
      </p:sp>
      <p:sp>
        <p:nvSpPr>
          <p:cNvPr id="7" name="TextBox 6">
            <a:extLst>
              <a:ext uri="{FF2B5EF4-FFF2-40B4-BE49-F238E27FC236}">
                <a16:creationId xmlns:a16="http://schemas.microsoft.com/office/drawing/2014/main" id="{CC58E6F7-E013-4C36-2C1E-4726199397AD}"/>
              </a:ext>
            </a:extLst>
          </p:cNvPr>
          <p:cNvSpPr txBox="1"/>
          <p:nvPr/>
        </p:nvSpPr>
        <p:spPr>
          <a:xfrm flipH="1">
            <a:off x="6234754" y="1161641"/>
            <a:ext cx="4987290" cy="707886"/>
          </a:xfrm>
          <a:prstGeom prst="rect">
            <a:avLst/>
          </a:prstGeom>
          <a:noFill/>
        </p:spPr>
        <p:txBody>
          <a:bodyPr wrap="square">
            <a:spAutoFit/>
          </a:bodyPr>
          <a:lstStyle/>
          <a:p>
            <a:pPr algn="ctr"/>
            <a:r>
              <a:rPr lang="en-US" sz="2000" noProof="0" dirty="0"/>
              <a:t>Allocating space for a growing stack and a growing data segment:</a:t>
            </a:r>
            <a:endParaRPr lang="en-US" sz="2000" dirty="0"/>
          </a:p>
        </p:txBody>
      </p:sp>
      <p:pic>
        <p:nvPicPr>
          <p:cNvPr id="10" name="Picture 9" descr="The figure consists of two parts labeled (a), and (b) that illustrate allocating space for a growing stack and a growing data segment.&#10;Long description is available in notes, Press F6.">
            <a:extLst>
              <a:ext uri="{FF2B5EF4-FFF2-40B4-BE49-F238E27FC236}">
                <a16:creationId xmlns:a16="http://schemas.microsoft.com/office/drawing/2014/main" id="{B09F1758-8532-746D-113C-80D73493215B}"/>
              </a:ext>
            </a:extLst>
          </p:cNvPr>
          <p:cNvPicPr>
            <a:picLocks noChangeAspect="1"/>
          </p:cNvPicPr>
          <p:nvPr/>
        </p:nvPicPr>
        <p:blipFill>
          <a:blip r:embed="rId3"/>
          <a:srcRect l="46299"/>
          <a:stretch>
            <a:fillRect/>
          </a:stretch>
        </p:blipFill>
        <p:spPr>
          <a:xfrm>
            <a:off x="7588571" y="1978397"/>
            <a:ext cx="3124946" cy="4065751"/>
          </a:xfrm>
          <a:prstGeom prst="rect">
            <a:avLst/>
          </a:prstGeom>
        </p:spPr>
      </p:pic>
    </p:spTree>
    <p:extLst>
      <p:ext uri="{BB962C8B-B14F-4D97-AF65-F5344CB8AC3E}">
        <p14:creationId xmlns:p14="http://schemas.microsoft.com/office/powerpoint/2010/main" val="32055598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497732" y="218452"/>
            <a:ext cx="11196536" cy="590349"/>
          </a:xfrm>
        </p:spPr>
        <p:txBody>
          <a:bodyPr wrap="square" lIns="0" tIns="18000" rIns="0" bIns="18000" anchor="ctr">
            <a:spAutoFit/>
          </a:bodyPr>
          <a:lstStyle/>
          <a:p>
            <a:r>
              <a:rPr lang="en-US" noProof="0" dirty="0"/>
              <a:t>Memory Management: Bitmaps versus Linked Lists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497732" y="939671"/>
            <a:ext cx="8274050" cy="1529068"/>
          </a:xfrm>
        </p:spPr>
        <p:txBody>
          <a:bodyPr wrap="square" lIns="0" tIns="18000" rIns="0" bIns="18000" anchor="ctr">
            <a:spAutoFit/>
          </a:bodyPr>
          <a:lstStyle/>
          <a:p>
            <a:pPr marL="457200" indent="-457200">
              <a:buAutoNum type="alphaLcParenBoth"/>
            </a:pPr>
            <a:r>
              <a:rPr lang="en-US" sz="1800" noProof="0" dirty="0"/>
              <a:t>A part of memory with five processes and three holes. The tick marks show the memory allocation units. The shaded regions (0 in the bitmap) are free. </a:t>
            </a:r>
          </a:p>
          <a:p>
            <a:pPr marL="457200" indent="-457200">
              <a:buAutoNum type="alphaLcParenBoth"/>
            </a:pPr>
            <a:r>
              <a:rPr lang="en-US" sz="1800" noProof="0" dirty="0"/>
              <a:t>The corresponding bitmap. </a:t>
            </a:r>
            <a:endParaRPr lang="en-US" sz="1800" dirty="0"/>
          </a:p>
          <a:p>
            <a:pPr marL="457200" indent="-457200">
              <a:buAutoNum type="alphaLcParenBoth"/>
            </a:pPr>
            <a:r>
              <a:rPr lang="en-US" sz="1800" noProof="0" dirty="0"/>
              <a:t>The same information as a list.</a:t>
            </a:r>
          </a:p>
        </p:txBody>
      </p:sp>
      <p:pic>
        <p:nvPicPr>
          <p:cNvPr id="6" name="Picture 5" descr="The figure consists of two parts labeled (b) and (c) that illustrate the shaded regions (0 in the bitmap) are free. &#10;Long description is available in notes, Press F6.&#10;">
            <a:extLst>
              <a:ext uri="{FF2B5EF4-FFF2-40B4-BE49-F238E27FC236}">
                <a16:creationId xmlns:a16="http://schemas.microsoft.com/office/drawing/2014/main" id="{0156DFEE-835B-4956-AC11-43B7024F50BA}"/>
              </a:ext>
            </a:extLst>
          </p:cNvPr>
          <p:cNvPicPr>
            <a:picLocks noChangeAspect="1"/>
          </p:cNvPicPr>
          <p:nvPr/>
        </p:nvPicPr>
        <p:blipFill>
          <a:blip r:embed="rId3"/>
          <a:stretch>
            <a:fillRect/>
          </a:stretch>
        </p:blipFill>
        <p:spPr>
          <a:xfrm>
            <a:off x="2094206" y="2765727"/>
            <a:ext cx="8020830" cy="3227959"/>
          </a:xfrm>
          <a:prstGeom prst="rect">
            <a:avLst/>
          </a:prstGeom>
        </p:spPr>
      </p:pic>
    </p:spTree>
    <p:extLst>
      <p:ext uri="{BB962C8B-B14F-4D97-AF65-F5344CB8AC3E}">
        <p14:creationId xmlns:p14="http://schemas.microsoft.com/office/powerpoint/2010/main" val="3705277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1395290" y="218452"/>
            <a:ext cx="9801246" cy="590349"/>
          </a:xfrm>
        </p:spPr>
        <p:txBody>
          <a:bodyPr wrap="square" lIns="0" tIns="18000" rIns="0" bIns="18000" anchor="ctr">
            <a:spAutoFit/>
          </a:bodyPr>
          <a:lstStyle/>
          <a:p>
            <a:r>
              <a:rPr lang="en-US" noProof="0" dirty="0"/>
              <a:t>Memory Management with Linked Lists</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1962150" y="957902"/>
            <a:ext cx="8274050" cy="405683"/>
          </a:xfrm>
        </p:spPr>
        <p:txBody>
          <a:bodyPr wrap="square" lIns="0" tIns="18000" rIns="0" bIns="18000" anchor="ctr">
            <a:spAutoFit/>
          </a:bodyPr>
          <a:lstStyle/>
          <a:p>
            <a:pPr marL="0" indent="0">
              <a:buNone/>
            </a:pPr>
            <a:r>
              <a:rPr lang="en-US" sz="2400" noProof="0" dirty="0"/>
              <a:t>Four neighbor combinations for the terminating process, </a:t>
            </a:r>
            <a:r>
              <a:rPr lang="en-US" sz="2400" i="1" noProof="0" dirty="0"/>
              <a:t>X</a:t>
            </a:r>
            <a:r>
              <a:rPr lang="en-US" sz="2400" noProof="0" dirty="0"/>
              <a:t>.</a:t>
            </a:r>
          </a:p>
        </p:txBody>
      </p:sp>
      <p:pic>
        <p:nvPicPr>
          <p:cNvPr id="4" name="Picture 3" descr="The figure illustrates the four neighbor combinations for the terminating process, X.&#10;Long description is available in notes, Press F6.">
            <a:extLst>
              <a:ext uri="{FF2B5EF4-FFF2-40B4-BE49-F238E27FC236}">
                <a16:creationId xmlns:a16="http://schemas.microsoft.com/office/drawing/2014/main" id="{3206D774-B236-476A-A5D2-DA3AF8299A85}"/>
              </a:ext>
            </a:extLst>
          </p:cNvPr>
          <p:cNvPicPr>
            <a:picLocks noChangeAspect="1"/>
          </p:cNvPicPr>
          <p:nvPr/>
        </p:nvPicPr>
        <p:blipFill>
          <a:blip r:embed="rId3"/>
          <a:stretch>
            <a:fillRect/>
          </a:stretch>
        </p:blipFill>
        <p:spPr>
          <a:xfrm>
            <a:off x="2430787" y="1928921"/>
            <a:ext cx="7330427" cy="3000158"/>
          </a:xfrm>
          <a:prstGeom prst="rect">
            <a:avLst/>
          </a:prstGeom>
        </p:spPr>
      </p:pic>
    </p:spTree>
    <p:extLst>
      <p:ext uri="{BB962C8B-B14F-4D97-AF65-F5344CB8AC3E}">
        <p14:creationId xmlns:p14="http://schemas.microsoft.com/office/powerpoint/2010/main" val="2881532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E2791-7AA5-00CB-4D05-6B76A160009A}"/>
              </a:ext>
            </a:extLst>
          </p:cNvPr>
          <p:cNvSpPr>
            <a:spLocks noGrp="1"/>
          </p:cNvSpPr>
          <p:nvPr>
            <p:ph type="title"/>
          </p:nvPr>
        </p:nvSpPr>
        <p:spPr>
          <a:xfrm>
            <a:off x="561075" y="258222"/>
            <a:ext cx="11151499" cy="559572"/>
          </a:xfrm>
        </p:spPr>
        <p:txBody>
          <a:bodyPr wrap="square" lIns="0" tIns="18000" rIns="0" bIns="18000" anchor="ctr" anchorCtr="0">
            <a:spAutoFit/>
          </a:bodyPr>
          <a:lstStyle/>
          <a:p>
            <a:r>
              <a:rPr lang="en-US" sz="3400" noProof="0" dirty="0"/>
              <a:t>Memory Allocation Schemes</a:t>
            </a:r>
          </a:p>
        </p:txBody>
      </p:sp>
      <p:sp>
        <p:nvSpPr>
          <p:cNvPr id="4" name="Content Placeholder 3">
            <a:extLst>
              <a:ext uri="{FF2B5EF4-FFF2-40B4-BE49-F238E27FC236}">
                <a16:creationId xmlns:a16="http://schemas.microsoft.com/office/drawing/2014/main" id="{C7ED0804-9527-7D72-4A0D-0713424E5B9F}"/>
              </a:ext>
            </a:extLst>
          </p:cNvPr>
          <p:cNvSpPr>
            <a:spLocks noGrp="1"/>
          </p:cNvSpPr>
          <p:nvPr>
            <p:ph sz="quarter" idx="14"/>
          </p:nvPr>
        </p:nvSpPr>
        <p:spPr>
          <a:xfrm>
            <a:off x="561075" y="1017030"/>
            <a:ext cx="7535175" cy="5255153"/>
          </a:xfrm>
        </p:spPr>
        <p:txBody>
          <a:bodyPr wrap="square" lIns="0" tIns="18000" rIns="0" bIns="18000" anchor="ctr" anchorCtr="0">
            <a:spAutoFit/>
          </a:bodyPr>
          <a:lstStyle/>
          <a:p>
            <a:pPr marL="342900" indent="-342900">
              <a:lnSpc>
                <a:spcPct val="120000"/>
              </a:lnSpc>
              <a:spcBef>
                <a:spcPts val="400"/>
              </a:spcBef>
            </a:pPr>
            <a:r>
              <a:rPr lang="en-US" sz="2600" b="1" noProof="0" dirty="0">
                <a:solidFill>
                  <a:srgbClr val="000000"/>
                </a:solidFill>
                <a:latin typeface="Arial" panose="020B0604020202020204" pitchFamily="34" charset="0"/>
              </a:rPr>
              <a:t>First Fit</a:t>
            </a:r>
            <a:r>
              <a:rPr lang="en-US" sz="2600" noProof="0" dirty="0">
                <a:solidFill>
                  <a:srgbClr val="000000"/>
                </a:solidFill>
                <a:latin typeface="Arial" panose="020B0604020202020204" pitchFamily="34" charset="0"/>
              </a:rPr>
              <a:t>: Take first fitting hole (</a:t>
            </a:r>
            <a:r>
              <a:rPr lang="en-US" sz="2600" spc="-350" noProof="0" dirty="0">
                <a:solidFill>
                  <a:srgbClr val="000000"/>
                </a:solidFill>
                <a:latin typeface="Arial" panose="020B0604020202020204" pitchFamily="34" charset="0"/>
              </a:rPr>
              <a:t>M I N I </a:t>
            </a:r>
            <a:r>
              <a:rPr lang="en-US" sz="2600" noProof="0" dirty="0">
                <a:solidFill>
                  <a:srgbClr val="000000"/>
                </a:solidFill>
                <a:latin typeface="Arial" panose="020B0604020202020204" pitchFamily="34" charset="0"/>
              </a:rPr>
              <a:t>X 3)</a:t>
            </a:r>
          </a:p>
          <a:p>
            <a:pPr marL="829818" lvl="1" indent="-342900">
              <a:lnSpc>
                <a:spcPct val="120000"/>
              </a:lnSpc>
              <a:spcBef>
                <a:spcPts val="400"/>
              </a:spcBef>
            </a:pPr>
            <a:r>
              <a:rPr lang="en-US" sz="2600" noProof="0" dirty="0">
                <a:solidFill>
                  <a:srgbClr val="000000"/>
                </a:solidFill>
                <a:latin typeface="Arial" panose="020B0604020202020204" pitchFamily="34" charset="0"/>
              </a:rPr>
              <a:t>Simplest option</a:t>
            </a:r>
          </a:p>
          <a:p>
            <a:pPr marL="342900" indent="-342900">
              <a:lnSpc>
                <a:spcPct val="120000"/>
              </a:lnSpc>
              <a:spcBef>
                <a:spcPts val="400"/>
              </a:spcBef>
            </a:pPr>
            <a:r>
              <a:rPr lang="en-US" sz="2600" b="1" noProof="0" dirty="0">
                <a:solidFill>
                  <a:srgbClr val="000000"/>
                </a:solidFill>
                <a:latin typeface="Arial" panose="020B0604020202020204" pitchFamily="34" charset="0"/>
              </a:rPr>
              <a:t>Next Fit</a:t>
            </a:r>
            <a:r>
              <a:rPr lang="en-US" sz="2600" noProof="0" dirty="0">
                <a:solidFill>
                  <a:srgbClr val="000000"/>
                </a:solidFill>
                <a:latin typeface="Arial" panose="020B0604020202020204" pitchFamily="34" charset="0"/>
              </a:rPr>
              <a:t>: Take next fitting hole</a:t>
            </a:r>
          </a:p>
          <a:p>
            <a:pPr marL="829818" lvl="1" indent="-342900">
              <a:lnSpc>
                <a:spcPct val="120000"/>
              </a:lnSpc>
              <a:spcBef>
                <a:spcPts val="400"/>
              </a:spcBef>
            </a:pPr>
            <a:r>
              <a:rPr lang="en-US" sz="2600" noProof="0" dirty="0">
                <a:solidFill>
                  <a:srgbClr val="000000"/>
                </a:solidFill>
                <a:latin typeface="Arial" panose="020B0604020202020204" pitchFamily="34" charset="0"/>
              </a:rPr>
              <a:t>Slower than first fit in practice</a:t>
            </a:r>
          </a:p>
          <a:p>
            <a:pPr marL="342900" indent="-342900">
              <a:lnSpc>
                <a:spcPct val="120000"/>
              </a:lnSpc>
              <a:spcBef>
                <a:spcPts val="400"/>
              </a:spcBef>
            </a:pPr>
            <a:r>
              <a:rPr lang="en-US" sz="2600" b="1" noProof="0" dirty="0">
                <a:solidFill>
                  <a:srgbClr val="000000"/>
                </a:solidFill>
                <a:latin typeface="Arial" panose="020B0604020202020204" pitchFamily="34" charset="0"/>
              </a:rPr>
              <a:t>Best Fit</a:t>
            </a:r>
            <a:r>
              <a:rPr lang="en-US" sz="2600" noProof="0" dirty="0">
                <a:solidFill>
                  <a:srgbClr val="000000"/>
                </a:solidFill>
                <a:latin typeface="Arial" panose="020B0604020202020204" pitchFamily="34" charset="0"/>
              </a:rPr>
              <a:t>: Take best fitting hole</a:t>
            </a:r>
          </a:p>
          <a:p>
            <a:pPr marL="829818" lvl="1" indent="-342900">
              <a:lnSpc>
                <a:spcPct val="120000"/>
              </a:lnSpc>
              <a:spcBef>
                <a:spcPts val="400"/>
              </a:spcBef>
            </a:pPr>
            <a:r>
              <a:rPr lang="en-US" sz="2600" noProof="0" dirty="0">
                <a:solidFill>
                  <a:srgbClr val="000000"/>
                </a:solidFill>
                <a:latin typeface="Arial" panose="020B0604020202020204" pitchFamily="34" charset="0"/>
              </a:rPr>
              <a:t>Prone to fragmentation</a:t>
            </a:r>
          </a:p>
          <a:p>
            <a:pPr marL="342900" indent="-342900">
              <a:lnSpc>
                <a:spcPct val="120000"/>
              </a:lnSpc>
              <a:spcBef>
                <a:spcPts val="400"/>
              </a:spcBef>
            </a:pPr>
            <a:r>
              <a:rPr lang="en-US" sz="2600" b="1" noProof="0" dirty="0">
                <a:solidFill>
                  <a:srgbClr val="000000"/>
                </a:solidFill>
                <a:latin typeface="Arial" panose="020B0604020202020204" pitchFamily="34" charset="0"/>
              </a:rPr>
              <a:t>Worst Fit</a:t>
            </a:r>
            <a:r>
              <a:rPr lang="en-US" sz="2600" noProof="0" dirty="0">
                <a:solidFill>
                  <a:srgbClr val="000000"/>
                </a:solidFill>
                <a:latin typeface="Arial" panose="020B0604020202020204" pitchFamily="34" charset="0"/>
              </a:rPr>
              <a:t>: Take worst fitting hole</a:t>
            </a:r>
          </a:p>
          <a:p>
            <a:pPr marL="829818" lvl="1" indent="-342900">
              <a:lnSpc>
                <a:spcPct val="120000"/>
              </a:lnSpc>
              <a:spcBef>
                <a:spcPts val="400"/>
              </a:spcBef>
            </a:pPr>
            <a:r>
              <a:rPr lang="en-US" sz="2600" noProof="0" dirty="0">
                <a:solidFill>
                  <a:srgbClr val="000000"/>
                </a:solidFill>
                <a:latin typeface="Arial" panose="020B0604020202020204" pitchFamily="34" charset="0"/>
              </a:rPr>
              <a:t>Poor performance in practice</a:t>
            </a:r>
          </a:p>
          <a:p>
            <a:pPr marL="342900" indent="-342900">
              <a:lnSpc>
                <a:spcPct val="120000"/>
              </a:lnSpc>
              <a:spcBef>
                <a:spcPts val="400"/>
              </a:spcBef>
            </a:pPr>
            <a:r>
              <a:rPr lang="en-US" sz="2600" b="1" noProof="0" dirty="0">
                <a:solidFill>
                  <a:srgbClr val="000000"/>
                </a:solidFill>
                <a:latin typeface="Arial" panose="020B0604020202020204" pitchFamily="34" charset="0"/>
              </a:rPr>
              <a:t>Quick Fit</a:t>
            </a:r>
            <a:r>
              <a:rPr lang="en-US" sz="2600" noProof="0" dirty="0">
                <a:solidFill>
                  <a:srgbClr val="000000"/>
                </a:solidFill>
                <a:latin typeface="Arial" panose="020B0604020202020204" pitchFamily="34" charset="0"/>
              </a:rPr>
              <a:t>: Keep holes of different sizes</a:t>
            </a:r>
          </a:p>
          <a:p>
            <a:pPr marL="829818" lvl="1" indent="-342900">
              <a:lnSpc>
                <a:spcPct val="120000"/>
              </a:lnSpc>
              <a:spcBef>
                <a:spcPts val="400"/>
              </a:spcBef>
            </a:pPr>
            <a:r>
              <a:rPr lang="en-US" sz="2600" noProof="0" dirty="0">
                <a:solidFill>
                  <a:srgbClr val="000000"/>
                </a:solidFill>
                <a:latin typeface="Arial" panose="020B0604020202020204" pitchFamily="34" charset="0"/>
              </a:rPr>
              <a:t>Poor coalescing performance</a:t>
            </a:r>
          </a:p>
        </p:txBody>
      </p:sp>
      <p:pic>
        <p:nvPicPr>
          <p:cNvPr id="5" name="Picture 4" descr="A diagram shows a vertical rectangular block with 8 sections. The top second is labeled as data and the section below it is labeled as a hole.">
            <a:extLst>
              <a:ext uri="{FF2B5EF4-FFF2-40B4-BE49-F238E27FC236}">
                <a16:creationId xmlns:a16="http://schemas.microsoft.com/office/drawing/2014/main" id="{01A777F7-D32D-C904-0210-69E230C222F5}"/>
              </a:ext>
            </a:extLst>
          </p:cNvPr>
          <p:cNvPicPr>
            <a:picLocks noChangeAspect="1"/>
          </p:cNvPicPr>
          <p:nvPr/>
        </p:nvPicPr>
        <p:blipFill>
          <a:blip r:embed="rId3"/>
          <a:stretch>
            <a:fillRect/>
          </a:stretch>
        </p:blipFill>
        <p:spPr>
          <a:xfrm>
            <a:off x="8494525" y="780329"/>
            <a:ext cx="2125646" cy="5556140"/>
          </a:xfrm>
          <a:prstGeom prst="rect">
            <a:avLst/>
          </a:prstGeom>
        </p:spPr>
      </p:pic>
    </p:spTree>
    <p:extLst>
      <p:ext uri="{BB962C8B-B14F-4D97-AF65-F5344CB8AC3E}">
        <p14:creationId xmlns:p14="http://schemas.microsoft.com/office/powerpoint/2010/main" val="18705079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E5655E-C1DD-1E87-B600-63B8F446E947}"/>
            </a:ext>
          </a:extLst>
        </p:cNvPr>
        <p:cNvGrpSpPr/>
        <p:nvPr/>
      </p:nvGrpSpPr>
      <p:grpSpPr>
        <a:xfrm>
          <a:off x="0" y="0"/>
          <a:ext cx="0" cy="0"/>
          <a:chOff x="0" y="0"/>
          <a:chExt cx="0" cy="0"/>
        </a:xfrm>
      </p:grpSpPr>
      <p:sp>
        <p:nvSpPr>
          <p:cNvPr id="27650" name="Rectangle 1026">
            <a:extLst>
              <a:ext uri="{FF2B5EF4-FFF2-40B4-BE49-F238E27FC236}">
                <a16:creationId xmlns:a16="http://schemas.microsoft.com/office/drawing/2014/main" id="{C2F00AB1-8A83-0E9E-7A34-995783D537FA}"/>
              </a:ext>
            </a:extLst>
          </p:cNvPr>
          <p:cNvSpPr>
            <a:spLocks noGrp="1" noChangeArrowheads="1"/>
          </p:cNvSpPr>
          <p:nvPr>
            <p:ph type="title"/>
          </p:nvPr>
        </p:nvSpPr>
        <p:spPr>
          <a:xfrm>
            <a:off x="609600" y="277813"/>
            <a:ext cx="10972800" cy="576262"/>
          </a:xfrm>
        </p:spPr>
        <p:txBody>
          <a:bodyPr wrap="square" anchor="b">
            <a:normAutofit/>
          </a:bodyPr>
          <a:lstStyle/>
          <a:p>
            <a:pPr eaLnBrk="1" hangingPunct="1">
              <a:lnSpc>
                <a:spcPct val="90000"/>
              </a:lnSpc>
            </a:pPr>
            <a:r>
              <a:rPr lang="en-US" altLang="en-US" dirty="0"/>
              <a:t>Internal vs. External Fragmentation</a:t>
            </a:r>
            <a:endParaRPr lang="en-US" altLang="en-US"/>
          </a:p>
        </p:txBody>
      </p:sp>
      <p:grpSp>
        <p:nvGrpSpPr>
          <p:cNvPr id="2" name="Group 1">
            <a:extLst>
              <a:ext uri="{FF2B5EF4-FFF2-40B4-BE49-F238E27FC236}">
                <a16:creationId xmlns:a16="http://schemas.microsoft.com/office/drawing/2014/main" id="{6B20ACE9-73ED-E67C-E4E5-38563EA53D7A}"/>
              </a:ext>
            </a:extLst>
          </p:cNvPr>
          <p:cNvGrpSpPr/>
          <p:nvPr/>
        </p:nvGrpSpPr>
        <p:grpSpPr>
          <a:xfrm>
            <a:off x="831427" y="1979891"/>
            <a:ext cx="10972800" cy="3058239"/>
            <a:chOff x="831427" y="1979891"/>
            <a:chExt cx="10972800" cy="3058239"/>
          </a:xfrm>
        </p:grpSpPr>
        <p:sp>
          <p:nvSpPr>
            <p:cNvPr id="3" name="Rounded Rectangle 2">
              <a:extLst>
                <a:ext uri="{FF2B5EF4-FFF2-40B4-BE49-F238E27FC236}">
                  <a16:creationId xmlns:a16="http://schemas.microsoft.com/office/drawing/2014/main" id="{E70013BA-92BC-5ECB-B5DB-E1B6AB1A7AB7}"/>
                </a:ext>
              </a:extLst>
            </p:cNvPr>
            <p:cNvSpPr/>
            <p:nvPr/>
          </p:nvSpPr>
          <p:spPr>
            <a:xfrm>
              <a:off x="831427" y="1979891"/>
              <a:ext cx="10972800" cy="1359217"/>
            </a:xfrm>
            <a:prstGeom prst="roundRect">
              <a:avLst>
                <a:gd name="adj" fmla="val 10000"/>
              </a:avLst>
            </a:prstGeom>
            <a:solidFill>
              <a:srgbClr val="D4EAE4"/>
            </a:solidFill>
          </p:spPr>
          <p:style>
            <a:lnRef idx="0">
              <a:schemeClr val="accent2">
                <a:hueOff val="0"/>
                <a:satOff val="0"/>
                <a:lumOff val="0"/>
                <a:alphaOff val="0"/>
              </a:schemeClr>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4" name="Rectangle 3" descr="Building Brick Wall outline">
              <a:extLst>
                <a:ext uri="{FF2B5EF4-FFF2-40B4-BE49-F238E27FC236}">
                  <a16:creationId xmlns:a16="http://schemas.microsoft.com/office/drawing/2014/main" id="{F427948E-3230-4CDA-DBD0-F9FA98326C2B}"/>
                </a:ext>
              </a:extLst>
            </p:cNvPr>
            <p:cNvSpPr/>
            <p:nvPr/>
          </p:nvSpPr>
          <p:spPr>
            <a:xfrm>
              <a:off x="1242590" y="2285715"/>
              <a:ext cx="747569" cy="747569"/>
            </a:xfrm>
            <a:prstGeom prst="rect">
              <a:avLst/>
            </a:prstGeom>
            <a:blipFill>
              <a:blip r:embed="rId3">
                <a:extLst>
                  <a:ext uri="{96DAC541-7B7A-43D3-8B79-37D633B846F1}">
                    <asvg:svgBlip xmlns:asvg="http://schemas.microsoft.com/office/drawing/2016/SVG/main" r:embed="rId4"/>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US"/>
            </a:p>
          </p:txBody>
        </p:sp>
        <p:sp>
          <p:nvSpPr>
            <p:cNvPr id="5" name="Freeform 4">
              <a:extLst>
                <a:ext uri="{FF2B5EF4-FFF2-40B4-BE49-F238E27FC236}">
                  <a16:creationId xmlns:a16="http://schemas.microsoft.com/office/drawing/2014/main" id="{82479761-4ED3-8261-A902-A3B96D324195}"/>
                </a:ext>
              </a:extLst>
            </p:cNvPr>
            <p:cNvSpPr/>
            <p:nvPr/>
          </p:nvSpPr>
          <p:spPr>
            <a:xfrm>
              <a:off x="2401323" y="1979891"/>
              <a:ext cx="9402903" cy="1359217"/>
            </a:xfrm>
            <a:custGeom>
              <a:avLst/>
              <a:gdLst>
                <a:gd name="connsiteX0" fmla="*/ 0 w 9402903"/>
                <a:gd name="connsiteY0" fmla="*/ 0 h 1359217"/>
                <a:gd name="connsiteX1" fmla="*/ 9402903 w 9402903"/>
                <a:gd name="connsiteY1" fmla="*/ 0 h 1359217"/>
                <a:gd name="connsiteX2" fmla="*/ 9402903 w 9402903"/>
                <a:gd name="connsiteY2" fmla="*/ 1359217 h 1359217"/>
                <a:gd name="connsiteX3" fmla="*/ 0 w 9402903"/>
                <a:gd name="connsiteY3" fmla="*/ 1359217 h 1359217"/>
                <a:gd name="connsiteX4" fmla="*/ 0 w 9402903"/>
                <a:gd name="connsiteY4" fmla="*/ 0 h 1359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2903" h="1359217">
                  <a:moveTo>
                    <a:pt x="0" y="0"/>
                  </a:moveTo>
                  <a:lnTo>
                    <a:pt x="9402903" y="0"/>
                  </a:lnTo>
                  <a:lnTo>
                    <a:pt x="9402903" y="1359217"/>
                  </a:lnTo>
                  <a:lnTo>
                    <a:pt x="0" y="135921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3851" tIns="143851" rIns="143851" bIns="143851" numCol="1" spcCol="1270" anchor="ctr" anchorCtr="0">
              <a:noAutofit/>
            </a:bodyPr>
            <a:lstStyle/>
            <a:p>
              <a:pPr marL="0" lvl="0" indent="0" algn="l" defTabSz="1111250">
                <a:lnSpc>
                  <a:spcPct val="90000"/>
                </a:lnSpc>
                <a:spcBef>
                  <a:spcPct val="0"/>
                </a:spcBef>
                <a:spcAft>
                  <a:spcPct val="35000"/>
                </a:spcAft>
                <a:buNone/>
              </a:pPr>
              <a:r>
                <a:rPr kumimoji="1" lang="en-US" sz="2500" b="1" kern="1200" dirty="0"/>
                <a:t>External Fragmentation</a:t>
              </a:r>
              <a:r>
                <a:rPr kumimoji="1" lang="en-US" sz="2500" kern="1200" dirty="0"/>
                <a:t>: enough overall memory for a request, not enough </a:t>
              </a:r>
              <a:r>
                <a:rPr kumimoji="1" lang="en-US" sz="2500" b="1" kern="1200" dirty="0"/>
                <a:t>contiguous</a:t>
              </a:r>
              <a:r>
                <a:rPr kumimoji="1" lang="en-US" sz="2500" kern="1200" dirty="0"/>
                <a:t> memory</a:t>
              </a:r>
              <a:endParaRPr lang="en-US" sz="2500" kern="1200" dirty="0"/>
            </a:p>
          </p:txBody>
        </p:sp>
        <p:sp>
          <p:nvSpPr>
            <p:cNvPr id="6" name="Rounded Rectangle 5">
              <a:extLst>
                <a:ext uri="{FF2B5EF4-FFF2-40B4-BE49-F238E27FC236}">
                  <a16:creationId xmlns:a16="http://schemas.microsoft.com/office/drawing/2014/main" id="{84ECB591-4DD2-7779-B982-98314912EFD2}"/>
                </a:ext>
              </a:extLst>
            </p:cNvPr>
            <p:cNvSpPr/>
            <p:nvPr/>
          </p:nvSpPr>
          <p:spPr>
            <a:xfrm>
              <a:off x="831427" y="3678913"/>
              <a:ext cx="10972800" cy="1359217"/>
            </a:xfrm>
            <a:prstGeom prst="roundRect">
              <a:avLst>
                <a:gd name="adj" fmla="val 10000"/>
              </a:avLst>
            </a:prstGeom>
            <a:solidFill>
              <a:srgbClr val="D4EAE4"/>
            </a:solidFill>
          </p:spPr>
          <p:style>
            <a:lnRef idx="0">
              <a:schemeClr val="accent2">
                <a:hueOff val="0"/>
                <a:satOff val="0"/>
                <a:lumOff val="0"/>
                <a:alphaOff val="0"/>
              </a:schemeClr>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7" name="Rectangle 6" descr="Empty battery outline">
              <a:extLst>
                <a:ext uri="{FF2B5EF4-FFF2-40B4-BE49-F238E27FC236}">
                  <a16:creationId xmlns:a16="http://schemas.microsoft.com/office/drawing/2014/main" id="{CB18ED86-34E6-2810-276D-7658FE750B01}"/>
                </a:ext>
              </a:extLst>
            </p:cNvPr>
            <p:cNvSpPr/>
            <p:nvPr/>
          </p:nvSpPr>
          <p:spPr>
            <a:xfrm>
              <a:off x="1242590" y="3984737"/>
              <a:ext cx="747569" cy="747569"/>
            </a:xfrm>
            <a:prstGeom prst="rect">
              <a:avLst/>
            </a:prstGeom>
            <a:blipFill>
              <a:blip r:embed="rId5">
                <a:extLst>
                  <a:ext uri="{96DAC541-7B7A-43D3-8B79-37D633B846F1}">
                    <asvg:svgBlip xmlns:asvg="http://schemas.microsoft.com/office/drawing/2016/SVG/main" r:embed="rId6"/>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US"/>
            </a:p>
          </p:txBody>
        </p:sp>
        <p:sp>
          <p:nvSpPr>
            <p:cNvPr id="8" name="Freeform 7">
              <a:extLst>
                <a:ext uri="{FF2B5EF4-FFF2-40B4-BE49-F238E27FC236}">
                  <a16:creationId xmlns:a16="http://schemas.microsoft.com/office/drawing/2014/main" id="{0F59291E-6932-8CDD-0A02-245D670B0205}"/>
                </a:ext>
              </a:extLst>
            </p:cNvPr>
            <p:cNvSpPr/>
            <p:nvPr/>
          </p:nvSpPr>
          <p:spPr>
            <a:xfrm>
              <a:off x="2401323" y="3678913"/>
              <a:ext cx="9402903" cy="1359217"/>
            </a:xfrm>
            <a:custGeom>
              <a:avLst/>
              <a:gdLst>
                <a:gd name="connsiteX0" fmla="*/ 0 w 9402903"/>
                <a:gd name="connsiteY0" fmla="*/ 0 h 1359217"/>
                <a:gd name="connsiteX1" fmla="*/ 9402903 w 9402903"/>
                <a:gd name="connsiteY1" fmla="*/ 0 h 1359217"/>
                <a:gd name="connsiteX2" fmla="*/ 9402903 w 9402903"/>
                <a:gd name="connsiteY2" fmla="*/ 1359217 h 1359217"/>
                <a:gd name="connsiteX3" fmla="*/ 0 w 9402903"/>
                <a:gd name="connsiteY3" fmla="*/ 1359217 h 1359217"/>
                <a:gd name="connsiteX4" fmla="*/ 0 w 9402903"/>
                <a:gd name="connsiteY4" fmla="*/ 0 h 1359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2903" h="1359217">
                  <a:moveTo>
                    <a:pt x="0" y="0"/>
                  </a:moveTo>
                  <a:lnTo>
                    <a:pt x="9402903" y="0"/>
                  </a:lnTo>
                  <a:lnTo>
                    <a:pt x="9402903" y="1359217"/>
                  </a:lnTo>
                  <a:lnTo>
                    <a:pt x="0" y="135921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3851" tIns="143851" rIns="143851" bIns="143851" numCol="1" spcCol="1270" anchor="ctr" anchorCtr="0">
              <a:noAutofit/>
            </a:bodyPr>
            <a:lstStyle/>
            <a:p>
              <a:pPr marL="0" lvl="0" indent="0" algn="l" defTabSz="1111250">
                <a:lnSpc>
                  <a:spcPct val="90000"/>
                </a:lnSpc>
                <a:spcBef>
                  <a:spcPct val="0"/>
                </a:spcBef>
                <a:spcAft>
                  <a:spcPct val="35000"/>
                </a:spcAft>
                <a:buNone/>
              </a:pPr>
              <a:r>
                <a:rPr kumimoji="1" lang="en-US" sz="2500" b="1" kern="1200" dirty="0"/>
                <a:t>Internal Fragmentation</a:t>
              </a:r>
              <a:r>
                <a:rPr kumimoji="1" lang="en-US" sz="2500" kern="1200" dirty="0"/>
                <a:t>: individual processes are ‘wasting’ memory; enough unused memory exists, but it’s hidden within allocated blocks.</a:t>
              </a:r>
              <a:endParaRPr lang="en-US" sz="2500" kern="1200" dirty="0"/>
            </a:p>
          </p:txBody>
        </p:sp>
      </p:grpSp>
    </p:spTree>
    <p:extLst>
      <p:ext uri="{BB962C8B-B14F-4D97-AF65-F5344CB8AC3E}">
        <p14:creationId xmlns:p14="http://schemas.microsoft.com/office/powerpoint/2010/main" val="1298159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A9CE1465-0065-343F-1CA8-E2E0541B0406}"/>
              </a:ext>
            </a:extLst>
          </p:cNvPr>
          <p:cNvSpPr>
            <a:spLocks noGrp="1"/>
          </p:cNvSpPr>
          <p:nvPr>
            <p:ph type="title"/>
          </p:nvPr>
        </p:nvSpPr>
        <p:spPr>
          <a:xfrm>
            <a:off x="376767" y="1233488"/>
            <a:ext cx="4956387" cy="4530725"/>
          </a:xfrm>
        </p:spPr>
        <p:txBody>
          <a:bodyPr wrap="square" anchor="ctr">
            <a:normAutofit/>
          </a:bodyPr>
          <a:lstStyle/>
          <a:p>
            <a:r>
              <a:rPr lang="en-US" altLang="en-US"/>
              <a:t>Fragmentation (Cont.)</a:t>
            </a:r>
          </a:p>
        </p:txBody>
      </p:sp>
      <p:sp>
        <p:nvSpPr>
          <p:cNvPr id="28675" name="Content Placeholder 2">
            <a:extLst>
              <a:ext uri="{FF2B5EF4-FFF2-40B4-BE49-F238E27FC236}">
                <a16:creationId xmlns:a16="http://schemas.microsoft.com/office/drawing/2014/main" id="{69752886-241A-E786-558C-EA041F2E78F7}"/>
              </a:ext>
            </a:extLst>
          </p:cNvPr>
          <p:cNvSpPr>
            <a:spLocks noGrp="1"/>
          </p:cNvSpPr>
          <p:nvPr>
            <p:ph idx="1"/>
          </p:nvPr>
        </p:nvSpPr>
        <p:spPr>
          <a:xfrm>
            <a:off x="6686126" y="1233488"/>
            <a:ext cx="4956387" cy="4530725"/>
          </a:xfrm>
        </p:spPr>
        <p:txBody>
          <a:bodyPr wrap="square" anchor="ctr">
            <a:normAutofit/>
          </a:bodyPr>
          <a:lstStyle/>
          <a:p>
            <a:pPr>
              <a:lnSpc>
                <a:spcPct val="170000"/>
              </a:lnSpc>
            </a:pPr>
            <a:r>
              <a:rPr lang="en-US" altLang="en-US" sz="2000" dirty="0"/>
              <a:t>First fit analysis: 0.5 blocks are lost to fragmentation for every block allocated</a:t>
            </a:r>
          </a:p>
          <a:p>
            <a:pPr lvl="1">
              <a:lnSpc>
                <a:spcPct val="170000"/>
              </a:lnSpc>
            </a:pPr>
            <a:r>
              <a:rPr lang="en-US" altLang="en-US" sz="2000" dirty="0"/>
              <a:t>1/3 may be unusable -&gt; </a:t>
            </a:r>
            <a:r>
              <a:rPr lang="en-US" altLang="en-US" sz="2000" b="1" dirty="0"/>
              <a:t>50-percent rule</a:t>
            </a:r>
            <a:endParaRPr lang="en-US" altLang="en-US" sz="2000" dirty="0"/>
          </a:p>
          <a:p>
            <a:pPr>
              <a:lnSpc>
                <a:spcPct val="170000"/>
              </a:lnSpc>
            </a:pPr>
            <a:r>
              <a:rPr lang="en-US" altLang="en-US" sz="2000" dirty="0"/>
              <a:t>Consider that backing store has same fragmentation problems</a:t>
            </a:r>
          </a:p>
          <a:p>
            <a:pPr>
              <a:lnSpc>
                <a:spcPct val="170000"/>
              </a:lnSpc>
            </a:pPr>
            <a:r>
              <a:rPr lang="en-US" altLang="en-US" sz="2000" dirty="0"/>
              <a:t>Reduce external fragmentation by </a:t>
            </a:r>
            <a:r>
              <a:rPr lang="en-US" altLang="en-US" sz="2000" b="1" dirty="0"/>
              <a:t>compaction</a:t>
            </a:r>
          </a:p>
        </p:txBody>
      </p:sp>
    </p:spTree>
    <p:extLst>
      <p:ext uri="{BB962C8B-B14F-4D97-AF65-F5344CB8AC3E}">
        <p14:creationId xmlns:p14="http://schemas.microsoft.com/office/powerpoint/2010/main" val="7815652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A35D6-1CD7-69A4-3E55-B89FA5D48E9F}"/>
              </a:ext>
            </a:extLst>
          </p:cNvPr>
          <p:cNvSpPr>
            <a:spLocks noGrp="1"/>
          </p:cNvSpPr>
          <p:nvPr>
            <p:ph type="title"/>
          </p:nvPr>
        </p:nvSpPr>
        <p:spPr/>
        <p:txBody>
          <a:bodyPr/>
          <a:lstStyle/>
          <a:p>
            <a:r>
              <a:rPr lang="en-US" dirty="0"/>
              <a:t>Compaction</a:t>
            </a:r>
          </a:p>
        </p:txBody>
      </p:sp>
      <p:sp>
        <p:nvSpPr>
          <p:cNvPr id="3" name="Content Placeholder 2">
            <a:extLst>
              <a:ext uri="{FF2B5EF4-FFF2-40B4-BE49-F238E27FC236}">
                <a16:creationId xmlns:a16="http://schemas.microsoft.com/office/drawing/2014/main" id="{D4056C72-ED68-1C64-6815-813E3AA3DAED}"/>
              </a:ext>
            </a:extLst>
          </p:cNvPr>
          <p:cNvSpPr>
            <a:spLocks noGrp="1"/>
          </p:cNvSpPr>
          <p:nvPr>
            <p:ph idx="1"/>
          </p:nvPr>
        </p:nvSpPr>
        <p:spPr/>
        <p:txBody>
          <a:bodyPr/>
          <a:lstStyle/>
          <a:p>
            <a:pPr>
              <a:lnSpc>
                <a:spcPct val="150000"/>
              </a:lnSpc>
            </a:pPr>
            <a:r>
              <a:rPr lang="en-US" altLang="en-US" sz="2400" dirty="0"/>
              <a:t>Method: Shuffle memory contents to place all free memory together in one large block</a:t>
            </a:r>
          </a:p>
          <a:p>
            <a:pPr>
              <a:lnSpc>
                <a:spcPct val="150000"/>
              </a:lnSpc>
            </a:pPr>
            <a:r>
              <a:rPr lang="en-US" altLang="en-US" sz="2400" dirty="0"/>
              <a:t>Possible </a:t>
            </a:r>
            <a:r>
              <a:rPr lang="en-US" altLang="en-US" sz="2400" i="1" dirty="0"/>
              <a:t>only</a:t>
            </a:r>
            <a:r>
              <a:rPr lang="en-US" altLang="en-US" sz="2400" dirty="0"/>
              <a:t> if relocation is dynamic, and is done at execution time</a:t>
            </a:r>
          </a:p>
          <a:p>
            <a:pPr>
              <a:lnSpc>
                <a:spcPct val="150000"/>
              </a:lnSpc>
            </a:pPr>
            <a:r>
              <a:rPr lang="en-US" altLang="en-US" sz="2400" dirty="0"/>
              <a:t>I/O problem: wrong addresses possible! Possible fixes?</a:t>
            </a:r>
          </a:p>
          <a:p>
            <a:pPr lvl="1">
              <a:lnSpc>
                <a:spcPct val="150000"/>
              </a:lnSpc>
            </a:pPr>
            <a:r>
              <a:rPr lang="en-US" altLang="en-US" sz="2400" dirty="0"/>
              <a:t>Latch job in memory (freeze in place) while it is involved in I/O</a:t>
            </a:r>
          </a:p>
          <a:p>
            <a:pPr lvl="1">
              <a:lnSpc>
                <a:spcPct val="150000"/>
              </a:lnSpc>
            </a:pPr>
            <a:r>
              <a:rPr lang="en-US" altLang="en-US" sz="2400" dirty="0"/>
              <a:t>Do I/O only into OS-managed buffers</a:t>
            </a:r>
            <a:endParaRPr lang="en-US" sz="2800" dirty="0"/>
          </a:p>
        </p:txBody>
      </p:sp>
    </p:spTree>
    <p:extLst>
      <p:ext uri="{BB962C8B-B14F-4D97-AF65-F5344CB8AC3E}">
        <p14:creationId xmlns:p14="http://schemas.microsoft.com/office/powerpoint/2010/main" val="2491321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AD912-8EF2-4BD8-A87C-20C7322F06AA}"/>
              </a:ext>
            </a:extLst>
          </p:cNvPr>
          <p:cNvSpPr>
            <a:spLocks noGrp="1"/>
          </p:cNvSpPr>
          <p:nvPr>
            <p:ph type="title"/>
          </p:nvPr>
        </p:nvSpPr>
        <p:spPr>
          <a:xfrm>
            <a:off x="943583" y="494987"/>
            <a:ext cx="6749468" cy="1144347"/>
          </a:xfrm>
        </p:spPr>
        <p:txBody>
          <a:bodyPr wrap="square" lIns="0" tIns="18000" rIns="0" bIns="18000" anchor="ctr">
            <a:spAutoFit/>
          </a:bodyPr>
          <a:lstStyle/>
          <a:p>
            <a:r>
              <a:rPr lang="en-US" noProof="0" dirty="0"/>
              <a:t>No Memory Abstraction: Multiprogramming</a:t>
            </a:r>
          </a:p>
        </p:txBody>
      </p:sp>
      <p:sp>
        <p:nvSpPr>
          <p:cNvPr id="5" name="Content Placeholder 4">
            <a:extLst>
              <a:ext uri="{FF2B5EF4-FFF2-40B4-BE49-F238E27FC236}">
                <a16:creationId xmlns:a16="http://schemas.microsoft.com/office/drawing/2014/main" id="{9D121100-505B-4390-8EAB-8E81ECD541F1}"/>
              </a:ext>
            </a:extLst>
          </p:cNvPr>
          <p:cNvSpPr>
            <a:spLocks noGrp="1"/>
          </p:cNvSpPr>
          <p:nvPr>
            <p:ph sz="quarter" idx="13"/>
          </p:nvPr>
        </p:nvSpPr>
        <p:spPr>
          <a:xfrm>
            <a:off x="953492" y="1729456"/>
            <a:ext cx="9711822" cy="405683"/>
          </a:xfrm>
        </p:spPr>
        <p:txBody>
          <a:bodyPr wrap="square" lIns="0" tIns="18000" rIns="0" bIns="18000" anchor="ctr">
            <a:spAutoFit/>
          </a:bodyPr>
          <a:lstStyle/>
          <a:p>
            <a:pPr marL="0" indent="0">
              <a:buNone/>
            </a:pPr>
            <a:r>
              <a:rPr lang="en-US" sz="2400" noProof="0" dirty="0">
                <a:solidFill>
                  <a:schemeClr val="tx1">
                    <a:lumMod val="75000"/>
                    <a:lumOff val="25000"/>
                  </a:schemeClr>
                </a:solidFill>
              </a:rPr>
              <a:t>Illustration of the </a:t>
            </a:r>
            <a:r>
              <a:rPr lang="en-US" sz="2400" b="1" noProof="0" dirty="0">
                <a:solidFill>
                  <a:schemeClr val="tx1">
                    <a:lumMod val="75000"/>
                    <a:lumOff val="25000"/>
                  </a:schemeClr>
                </a:solidFill>
              </a:rPr>
              <a:t>relocation problem</a:t>
            </a:r>
            <a:r>
              <a:rPr lang="en-US" sz="2400" noProof="0" dirty="0">
                <a:solidFill>
                  <a:schemeClr val="tx1">
                    <a:lumMod val="75000"/>
                    <a:lumOff val="25000"/>
                  </a:schemeClr>
                </a:solidFill>
              </a:rPr>
              <a:t>.</a:t>
            </a:r>
          </a:p>
        </p:txBody>
      </p:sp>
      <p:pic>
        <p:nvPicPr>
          <p:cNvPr id="6" name="Picture 5" descr="The figure consists of three parts labeled (a), (b), and (c) that illustrate the relocation problem.&#10;Long description is available in notes, Press F6.">
            <a:extLst>
              <a:ext uri="{FF2B5EF4-FFF2-40B4-BE49-F238E27FC236}">
                <a16:creationId xmlns:a16="http://schemas.microsoft.com/office/drawing/2014/main" id="{2010CECD-5CBB-4807-95C5-A11D411773FF}"/>
              </a:ext>
            </a:extLst>
          </p:cNvPr>
          <p:cNvPicPr>
            <a:picLocks noChangeAspect="1"/>
          </p:cNvPicPr>
          <p:nvPr/>
        </p:nvPicPr>
        <p:blipFill>
          <a:blip r:embed="rId3"/>
          <a:srcRect t="42107" r="67149"/>
          <a:stretch>
            <a:fillRect/>
          </a:stretch>
        </p:blipFill>
        <p:spPr>
          <a:xfrm>
            <a:off x="1921123" y="2816958"/>
            <a:ext cx="1771654" cy="2912330"/>
          </a:xfrm>
          <a:prstGeom prst="rect">
            <a:avLst/>
          </a:prstGeom>
        </p:spPr>
      </p:pic>
      <p:pic>
        <p:nvPicPr>
          <p:cNvPr id="7" name="Picture 6" descr="The figure consists of three parts labeled (a), (b), and (c) that illustrate the relocation problem.&#10;Long description is available in notes, Press F6.">
            <a:extLst>
              <a:ext uri="{FF2B5EF4-FFF2-40B4-BE49-F238E27FC236}">
                <a16:creationId xmlns:a16="http://schemas.microsoft.com/office/drawing/2014/main" id="{93CF9A67-88D4-FBC2-483E-0634A7F7B002}"/>
              </a:ext>
            </a:extLst>
          </p:cNvPr>
          <p:cNvPicPr>
            <a:picLocks noChangeAspect="1"/>
          </p:cNvPicPr>
          <p:nvPr/>
        </p:nvPicPr>
        <p:blipFill>
          <a:blip r:embed="rId3"/>
          <a:srcRect l="31355" t="42106" r="33523"/>
          <a:stretch>
            <a:fillRect/>
          </a:stretch>
        </p:blipFill>
        <p:spPr>
          <a:xfrm>
            <a:off x="5398068" y="2797435"/>
            <a:ext cx="1894096" cy="2912330"/>
          </a:xfrm>
          <a:prstGeom prst="rect">
            <a:avLst/>
          </a:prstGeom>
        </p:spPr>
      </p:pic>
      <p:pic>
        <p:nvPicPr>
          <p:cNvPr id="8" name="Picture 7" descr="The figure consists of three parts labeled (a), (b), and (c) that illustrate the relocation problem.&#10;Long description is available in notes, Press F6.">
            <a:extLst>
              <a:ext uri="{FF2B5EF4-FFF2-40B4-BE49-F238E27FC236}">
                <a16:creationId xmlns:a16="http://schemas.microsoft.com/office/drawing/2014/main" id="{2589B103-E36B-9E47-3357-EC2DE1D5F93A}"/>
              </a:ext>
            </a:extLst>
          </p:cNvPr>
          <p:cNvPicPr>
            <a:picLocks noChangeAspect="1"/>
          </p:cNvPicPr>
          <p:nvPr/>
        </p:nvPicPr>
        <p:blipFill>
          <a:blip r:embed="rId3"/>
          <a:srcRect l="67149"/>
          <a:stretch>
            <a:fillRect/>
          </a:stretch>
        </p:blipFill>
        <p:spPr>
          <a:xfrm>
            <a:off x="9132491" y="1105332"/>
            <a:ext cx="1604553" cy="4556024"/>
          </a:xfrm>
          <a:prstGeom prst="rect">
            <a:avLst/>
          </a:prstGeom>
        </p:spPr>
      </p:pic>
      <p:sp>
        <p:nvSpPr>
          <p:cNvPr id="10" name="TextBox 9">
            <a:extLst>
              <a:ext uri="{FF2B5EF4-FFF2-40B4-BE49-F238E27FC236}">
                <a16:creationId xmlns:a16="http://schemas.microsoft.com/office/drawing/2014/main" id="{A66086A1-6F0C-E2C4-A89A-F9D38855230F}"/>
              </a:ext>
            </a:extLst>
          </p:cNvPr>
          <p:cNvSpPr txBox="1"/>
          <p:nvPr/>
        </p:nvSpPr>
        <p:spPr>
          <a:xfrm>
            <a:off x="1621787" y="5819410"/>
            <a:ext cx="1892805" cy="307777"/>
          </a:xfrm>
          <a:prstGeom prst="rect">
            <a:avLst/>
          </a:prstGeom>
          <a:noFill/>
        </p:spPr>
        <p:txBody>
          <a:bodyPr wrap="square">
            <a:spAutoFit/>
          </a:bodyPr>
          <a:lstStyle/>
          <a:p>
            <a:pPr algn="ctr"/>
            <a:r>
              <a:rPr lang="en-US" sz="1400" b="1" noProof="0" dirty="0">
                <a:solidFill>
                  <a:schemeClr val="tx1"/>
                </a:solidFill>
              </a:rPr>
              <a:t>A 16-KB program.</a:t>
            </a:r>
            <a:endParaRPr lang="en-US" b="1" dirty="0">
              <a:solidFill>
                <a:schemeClr val="tx1"/>
              </a:solidFill>
            </a:endParaRPr>
          </a:p>
        </p:txBody>
      </p:sp>
      <p:sp>
        <p:nvSpPr>
          <p:cNvPr id="11" name="TextBox 10">
            <a:extLst>
              <a:ext uri="{FF2B5EF4-FFF2-40B4-BE49-F238E27FC236}">
                <a16:creationId xmlns:a16="http://schemas.microsoft.com/office/drawing/2014/main" id="{A99A0380-5C6E-E0F7-F2B7-33B668CEE432}"/>
              </a:ext>
            </a:extLst>
          </p:cNvPr>
          <p:cNvSpPr txBox="1"/>
          <p:nvPr/>
        </p:nvSpPr>
        <p:spPr>
          <a:xfrm>
            <a:off x="4980386" y="5820163"/>
            <a:ext cx="2505008" cy="307777"/>
          </a:xfrm>
          <a:prstGeom prst="rect">
            <a:avLst/>
          </a:prstGeom>
          <a:noFill/>
        </p:spPr>
        <p:txBody>
          <a:bodyPr wrap="square">
            <a:spAutoFit/>
          </a:bodyPr>
          <a:lstStyle/>
          <a:p>
            <a:pPr algn="ctr"/>
            <a:r>
              <a:rPr lang="en-US" sz="1400" b="1" noProof="0" dirty="0">
                <a:solidFill>
                  <a:schemeClr val="tx1"/>
                </a:solidFill>
              </a:rPr>
              <a:t>Another 16-KB program.</a:t>
            </a:r>
            <a:endParaRPr lang="en-US" b="1" dirty="0">
              <a:solidFill>
                <a:schemeClr val="tx1"/>
              </a:solidFill>
            </a:endParaRPr>
          </a:p>
        </p:txBody>
      </p:sp>
      <p:sp>
        <p:nvSpPr>
          <p:cNvPr id="12" name="TextBox 11">
            <a:extLst>
              <a:ext uri="{FF2B5EF4-FFF2-40B4-BE49-F238E27FC236}">
                <a16:creationId xmlns:a16="http://schemas.microsoft.com/office/drawing/2014/main" id="{A1A67996-18DE-9F98-CFF6-FDAB0EBFB7E0}"/>
              </a:ext>
            </a:extLst>
          </p:cNvPr>
          <p:cNvSpPr txBox="1"/>
          <p:nvPr/>
        </p:nvSpPr>
        <p:spPr>
          <a:xfrm>
            <a:off x="8162342" y="5709765"/>
            <a:ext cx="3123170" cy="523220"/>
          </a:xfrm>
          <a:prstGeom prst="rect">
            <a:avLst/>
          </a:prstGeom>
          <a:noFill/>
        </p:spPr>
        <p:txBody>
          <a:bodyPr wrap="square" rtlCol="0">
            <a:spAutoFit/>
          </a:bodyPr>
          <a:lstStyle/>
          <a:p>
            <a:pPr algn="ctr"/>
            <a:r>
              <a:rPr lang="en-US" b="1" dirty="0">
                <a:solidFill>
                  <a:schemeClr val="tx1"/>
                </a:solidFill>
              </a:rPr>
              <a:t>The two programs loaded consecutively into memory.</a:t>
            </a:r>
          </a:p>
        </p:txBody>
      </p:sp>
    </p:spTree>
    <p:extLst>
      <p:ext uri="{BB962C8B-B14F-4D97-AF65-F5344CB8AC3E}">
        <p14:creationId xmlns:p14="http://schemas.microsoft.com/office/powerpoint/2010/main" val="3791939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3A2C4D-EBE9-E741-EA1D-C56CC7803F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4F9DBB-7C90-0ADD-D925-07F13BEE76A2}"/>
              </a:ext>
            </a:extLst>
          </p:cNvPr>
          <p:cNvSpPr>
            <a:spLocks noGrp="1"/>
          </p:cNvSpPr>
          <p:nvPr>
            <p:ph type="title"/>
          </p:nvPr>
        </p:nvSpPr>
        <p:spPr>
          <a:xfrm>
            <a:off x="561975" y="228493"/>
            <a:ext cx="11150600" cy="590349"/>
          </a:xfrm>
        </p:spPr>
        <p:txBody>
          <a:bodyPr wrap="square" lIns="0" tIns="18000" rIns="0" bIns="18000" anchor="ctr" anchorCtr="0">
            <a:spAutoFit/>
          </a:bodyPr>
          <a:lstStyle/>
          <a:p>
            <a:r>
              <a:rPr lang="en-US" noProof="0" dirty="0"/>
              <a:t>Modern Operating Systems</a:t>
            </a:r>
          </a:p>
        </p:txBody>
      </p:sp>
      <p:sp>
        <p:nvSpPr>
          <p:cNvPr id="3" name="Content Placeholder 2">
            <a:extLst>
              <a:ext uri="{FF2B5EF4-FFF2-40B4-BE49-F238E27FC236}">
                <a16:creationId xmlns:a16="http://schemas.microsoft.com/office/drawing/2014/main" id="{7898867F-97B0-0D40-56CE-820BF7F67023}"/>
              </a:ext>
            </a:extLst>
          </p:cNvPr>
          <p:cNvSpPr>
            <a:spLocks noGrp="1"/>
          </p:cNvSpPr>
          <p:nvPr>
            <p:ph type="body" idx="1"/>
          </p:nvPr>
        </p:nvSpPr>
        <p:spPr>
          <a:xfrm>
            <a:off x="561975" y="1010980"/>
            <a:ext cx="11150600" cy="344128"/>
          </a:xfrm>
        </p:spPr>
        <p:txBody>
          <a:bodyPr wrap="square" lIns="0" tIns="18000" rIns="0" bIns="18000" anchor="ctr" anchorCtr="0">
            <a:spAutoFit/>
          </a:bodyPr>
          <a:lstStyle/>
          <a:p>
            <a:r>
              <a:rPr lang="en-US" noProof="0" dirty="0"/>
              <a:t>Fifth Edition</a:t>
            </a:r>
          </a:p>
        </p:txBody>
      </p:sp>
      <p:pic>
        <p:nvPicPr>
          <p:cNvPr id="14" name="Picture Placeholder 5" descr="Front Cover: Modern Operating Systems Fifth Edition by Tanenbaum and Bos.">
            <a:extLst>
              <a:ext uri="{FF2B5EF4-FFF2-40B4-BE49-F238E27FC236}">
                <a16:creationId xmlns:a16="http://schemas.microsoft.com/office/drawing/2014/main" id="{111AE38E-4833-C517-94B7-52D015E5FC56}"/>
              </a:ext>
            </a:extLst>
          </p:cNvPr>
          <p:cNvPicPr>
            <a:picLocks noGrp="1" noChangeAspect="1"/>
          </p:cNvPicPr>
          <p:nvPr>
            <p:ph type="pic" sz="quarter" idx="18"/>
          </p:nvPr>
        </p:nvPicPr>
        <p:blipFill>
          <a:blip r:embed="rId3"/>
          <a:srcRect/>
          <a:stretch/>
        </p:blipFill>
        <p:spPr>
          <a:xfrm>
            <a:off x="615644" y="1579368"/>
            <a:ext cx="3587360" cy="4639653"/>
          </a:xfrm>
          <a:prstGeom prst="rect">
            <a:avLst/>
          </a:prstGeom>
        </p:spPr>
      </p:pic>
      <p:sp>
        <p:nvSpPr>
          <p:cNvPr id="5" name="Content Placeholder 4">
            <a:extLst>
              <a:ext uri="{FF2B5EF4-FFF2-40B4-BE49-F238E27FC236}">
                <a16:creationId xmlns:a16="http://schemas.microsoft.com/office/drawing/2014/main" id="{8D6BB8F3-25A8-E8AB-FFC3-9CB2AEEF1BA5}"/>
              </a:ext>
            </a:extLst>
          </p:cNvPr>
          <p:cNvSpPr>
            <a:spLocks noGrp="1"/>
          </p:cNvSpPr>
          <p:nvPr>
            <p:ph sz="quarter" idx="14"/>
          </p:nvPr>
        </p:nvSpPr>
        <p:spPr>
          <a:xfrm>
            <a:off x="6105983" y="2905715"/>
            <a:ext cx="1720206" cy="498016"/>
          </a:xfrm>
        </p:spPr>
        <p:txBody>
          <a:bodyPr wrap="square" lIns="0" tIns="18000" rIns="0" bIns="18000" anchor="ctr" anchorCtr="0">
            <a:spAutoFit/>
          </a:bodyPr>
          <a:lstStyle/>
          <a:p>
            <a:pPr indent="-101600"/>
            <a:r>
              <a:rPr lang="en-US" noProof="0" dirty="0"/>
              <a:t>Chapter 3</a:t>
            </a:r>
            <a:r>
              <a:rPr lang="en-US" dirty="0"/>
              <a:t> </a:t>
            </a:r>
            <a:endParaRPr lang="en-US" noProof="0" dirty="0"/>
          </a:p>
        </p:txBody>
      </p:sp>
      <p:sp>
        <p:nvSpPr>
          <p:cNvPr id="6" name="Content Placeholder 5">
            <a:extLst>
              <a:ext uri="{FF2B5EF4-FFF2-40B4-BE49-F238E27FC236}">
                <a16:creationId xmlns:a16="http://schemas.microsoft.com/office/drawing/2014/main" id="{9969FF2A-278B-7262-737F-DB6334EFC943}"/>
              </a:ext>
            </a:extLst>
          </p:cNvPr>
          <p:cNvSpPr>
            <a:spLocks noGrp="1"/>
          </p:cNvSpPr>
          <p:nvPr>
            <p:ph sz="quarter" idx="15"/>
          </p:nvPr>
        </p:nvSpPr>
        <p:spPr>
          <a:xfrm>
            <a:off x="6105982" y="3704643"/>
            <a:ext cx="3396158" cy="374906"/>
          </a:xfrm>
        </p:spPr>
        <p:txBody>
          <a:bodyPr wrap="square" lIns="0" tIns="18000" rIns="0" bIns="18000" anchor="ctr" anchorCtr="0">
            <a:spAutoFit/>
          </a:bodyPr>
          <a:lstStyle/>
          <a:p>
            <a:pPr indent="-101600"/>
            <a:r>
              <a:rPr lang="en-US" noProof="0" dirty="0"/>
              <a:t>Memory Abstractions - End</a:t>
            </a:r>
          </a:p>
        </p:txBody>
      </p:sp>
      <p:pic>
        <p:nvPicPr>
          <p:cNvPr id="12" name="Picture Placeholder 11" descr="Pearson Logo">
            <a:extLst>
              <a:ext uri="{FF2B5EF4-FFF2-40B4-BE49-F238E27FC236}">
                <a16:creationId xmlns:a16="http://schemas.microsoft.com/office/drawing/2014/main" id="{565A73BB-0160-8277-5319-7B1679B88C96}"/>
              </a:ext>
            </a:extLst>
          </p:cNvPr>
          <p:cNvPicPr>
            <a:picLocks noGrp="1" noChangeAspect="1"/>
          </p:cNvPicPr>
          <p:nvPr>
            <p:ph type="pic" sz="quarter" idx="16"/>
          </p:nvPr>
        </p:nvPicPr>
        <p:blipFill>
          <a:blip r:embed="rId4"/>
          <a:srcRect/>
          <a:stretch/>
        </p:blipFill>
        <p:spPr>
          <a:xfrm>
            <a:off x="565930" y="6421273"/>
            <a:ext cx="948533" cy="298884"/>
          </a:xfrm>
        </p:spPr>
      </p:pic>
      <p:sp>
        <p:nvSpPr>
          <p:cNvPr id="8" name="Content Placeholder 7">
            <a:extLst>
              <a:ext uri="{FF2B5EF4-FFF2-40B4-BE49-F238E27FC236}">
                <a16:creationId xmlns:a16="http://schemas.microsoft.com/office/drawing/2014/main" id="{4559DD3F-F8D4-78EE-E9DC-1A6F08786960}"/>
              </a:ext>
            </a:extLst>
          </p:cNvPr>
          <p:cNvSpPr>
            <a:spLocks noGrp="1"/>
          </p:cNvSpPr>
          <p:nvPr>
            <p:ph sz="quarter" idx="17"/>
          </p:nvPr>
        </p:nvSpPr>
        <p:spPr>
          <a:xfrm>
            <a:off x="5112969" y="6470887"/>
            <a:ext cx="6589712" cy="221018"/>
          </a:xfrm>
        </p:spPr>
        <p:txBody>
          <a:bodyPr lIns="0" tIns="18000" rIns="0" bIns="18000" anchor="ctr" anchorCtr="0">
            <a:spAutoFit/>
          </a:bodyPr>
          <a:lstStyle/>
          <a:p>
            <a:r>
              <a:rPr lang="en-US" altLang="en-US" noProof="0" dirty="0">
                <a:latin typeface="Verdana"/>
                <a:cs typeface="Verdana" panose="020B0604030504040204" pitchFamily="34" charset="0"/>
              </a:rPr>
              <a:t>Copyright © 2023, 2014, 2008 Pearson Education, Inc. All Rights Reserved</a:t>
            </a:r>
          </a:p>
        </p:txBody>
      </p:sp>
    </p:spTree>
    <p:extLst>
      <p:ext uri="{BB962C8B-B14F-4D97-AF65-F5344CB8AC3E}">
        <p14:creationId xmlns:p14="http://schemas.microsoft.com/office/powerpoint/2010/main" val="1393827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E2791-7AA5-00CB-4D05-6B76A160009A}"/>
              </a:ext>
            </a:extLst>
          </p:cNvPr>
          <p:cNvSpPr>
            <a:spLocks noGrp="1"/>
          </p:cNvSpPr>
          <p:nvPr>
            <p:ph type="title"/>
          </p:nvPr>
        </p:nvSpPr>
        <p:spPr>
          <a:xfrm>
            <a:off x="561975" y="259120"/>
            <a:ext cx="11150600" cy="559572"/>
          </a:xfrm>
        </p:spPr>
        <p:txBody>
          <a:bodyPr wrap="square" lIns="0" tIns="18000" rIns="0" bIns="18000" anchor="ctr" anchorCtr="0">
            <a:spAutoFit/>
          </a:bodyPr>
          <a:lstStyle/>
          <a:p>
            <a:r>
              <a:rPr lang="en-US" sz="3400" noProof="0" dirty="0"/>
              <a:t>No Memory Abstraction: Multiprogramming</a:t>
            </a:r>
            <a:endParaRPr lang="en-US" sz="2600" noProof="0" dirty="0"/>
          </a:p>
        </p:txBody>
      </p:sp>
      <p:pic>
        <p:nvPicPr>
          <p:cNvPr id="6" name="Picture 5" descr="A three-part illustration of no memory abstraction.&#10;Long description1 is available in notes, press F6">
            <a:extLst>
              <a:ext uri="{FF2B5EF4-FFF2-40B4-BE49-F238E27FC236}">
                <a16:creationId xmlns:a16="http://schemas.microsoft.com/office/drawing/2014/main" id="{524708CA-0F75-12E5-FE6C-F0CEB9DA0DAE}"/>
              </a:ext>
            </a:extLst>
          </p:cNvPr>
          <p:cNvPicPr>
            <a:picLocks noChangeAspect="1"/>
          </p:cNvPicPr>
          <p:nvPr/>
        </p:nvPicPr>
        <p:blipFill>
          <a:blip r:embed="rId3"/>
          <a:stretch>
            <a:fillRect/>
          </a:stretch>
        </p:blipFill>
        <p:spPr>
          <a:xfrm>
            <a:off x="475286" y="1382132"/>
            <a:ext cx="3627377" cy="2910861"/>
          </a:xfrm>
          <a:prstGeom prst="rect">
            <a:avLst/>
          </a:prstGeom>
        </p:spPr>
      </p:pic>
      <p:sp>
        <p:nvSpPr>
          <p:cNvPr id="4" name="Content Placeholder 3">
            <a:extLst>
              <a:ext uri="{FF2B5EF4-FFF2-40B4-BE49-F238E27FC236}">
                <a16:creationId xmlns:a16="http://schemas.microsoft.com/office/drawing/2014/main" id="{C7ED0804-9527-7D72-4A0D-0713424E5B9F}"/>
              </a:ext>
            </a:extLst>
          </p:cNvPr>
          <p:cNvSpPr>
            <a:spLocks noGrp="1"/>
          </p:cNvSpPr>
          <p:nvPr>
            <p:ph sz="quarter" idx="14"/>
          </p:nvPr>
        </p:nvSpPr>
        <p:spPr>
          <a:xfrm>
            <a:off x="4276509" y="1046291"/>
            <a:ext cx="4800815" cy="4273409"/>
          </a:xfrm>
        </p:spPr>
        <p:txBody>
          <a:bodyPr wrap="square" lIns="0" tIns="18000" rIns="0" bIns="18000" anchor="ctr" anchorCtr="0">
            <a:spAutoFit/>
          </a:bodyPr>
          <a:lstStyle/>
          <a:p>
            <a:pPr marL="0" indent="0">
              <a:spcBef>
                <a:spcPts val="400"/>
              </a:spcBef>
              <a:buNone/>
            </a:pPr>
            <a:r>
              <a:rPr lang="en-US" sz="2800" b="1" noProof="0" dirty="0">
                <a:solidFill>
                  <a:srgbClr val="000000"/>
                </a:solidFill>
                <a:latin typeface="Arial" panose="020B0604020202020204" pitchFamily="34" charset="0"/>
              </a:rPr>
              <a:t>Naive approach:</a:t>
            </a:r>
          </a:p>
          <a:p>
            <a:pPr marL="486918" lvl="1" indent="0">
              <a:spcBef>
                <a:spcPts val="400"/>
              </a:spcBef>
              <a:buNone/>
            </a:pPr>
            <a:r>
              <a:rPr lang="en-US" sz="2800" noProof="0" dirty="0">
                <a:solidFill>
                  <a:srgbClr val="000000"/>
                </a:solidFill>
                <a:latin typeface="Arial" panose="020B0604020202020204" pitchFamily="34" charset="0"/>
              </a:rPr>
              <a:t>Move each program to a dedicated region</a:t>
            </a:r>
          </a:p>
          <a:p>
            <a:pPr marL="0" indent="0">
              <a:spcBef>
                <a:spcPts val="400"/>
              </a:spcBef>
              <a:buNone/>
            </a:pPr>
            <a:endParaRPr lang="en-US" sz="2800" b="1" noProof="0" dirty="0">
              <a:solidFill>
                <a:srgbClr val="000000"/>
              </a:solidFill>
              <a:latin typeface="Arial" panose="020B0604020202020204" pitchFamily="34" charset="0"/>
            </a:endParaRPr>
          </a:p>
          <a:p>
            <a:pPr marL="0" indent="0">
              <a:spcBef>
                <a:spcPts val="400"/>
              </a:spcBef>
              <a:buNone/>
            </a:pPr>
            <a:r>
              <a:rPr lang="en-US" sz="2800" b="1" noProof="0" dirty="0">
                <a:solidFill>
                  <a:srgbClr val="000000"/>
                </a:solidFill>
                <a:latin typeface="Arial" panose="020B0604020202020204" pitchFamily="34" charset="0"/>
              </a:rPr>
              <a:t>Problems:</a:t>
            </a:r>
          </a:p>
          <a:p>
            <a:pPr marL="342900" indent="-342900">
              <a:spcBef>
                <a:spcPts val="400"/>
              </a:spcBef>
            </a:pPr>
            <a:r>
              <a:rPr lang="en-US" sz="2800" noProof="0" dirty="0">
                <a:solidFill>
                  <a:srgbClr val="000000"/>
                </a:solidFill>
                <a:latin typeface="Arial" panose="020B0604020202020204" pitchFamily="34" charset="0"/>
              </a:rPr>
              <a:t>Relocation</a:t>
            </a:r>
          </a:p>
          <a:p>
            <a:pPr marL="829818" lvl="1" indent="-342900">
              <a:spcBef>
                <a:spcPts val="400"/>
              </a:spcBef>
            </a:pPr>
            <a:r>
              <a:rPr lang="en-US" sz="2800" noProof="0" dirty="0">
                <a:solidFill>
                  <a:srgbClr val="000000"/>
                </a:solidFill>
                <a:latin typeface="Arial" panose="020B0604020202020204" pitchFamily="34" charset="0"/>
              </a:rPr>
              <a:t>Load-time?</a:t>
            </a:r>
          </a:p>
          <a:p>
            <a:pPr marL="342900" indent="-342900">
              <a:spcBef>
                <a:spcPts val="400"/>
              </a:spcBef>
            </a:pPr>
            <a:r>
              <a:rPr lang="en-US" sz="2800" noProof="0" dirty="0">
                <a:solidFill>
                  <a:srgbClr val="000000"/>
                </a:solidFill>
                <a:latin typeface="Arial" panose="020B0604020202020204" pitchFamily="34" charset="0"/>
              </a:rPr>
              <a:t>Protection</a:t>
            </a:r>
          </a:p>
          <a:p>
            <a:pPr marL="829818" lvl="1" indent="-342900">
              <a:spcBef>
                <a:spcPts val="400"/>
              </a:spcBef>
            </a:pPr>
            <a:r>
              <a:rPr lang="en-US" sz="2800" noProof="0" dirty="0">
                <a:solidFill>
                  <a:srgbClr val="000000"/>
                </a:solidFill>
                <a:latin typeface="Arial" panose="020B0604020202020204" pitchFamily="34" charset="0"/>
              </a:rPr>
              <a:t>Memory keys?</a:t>
            </a:r>
          </a:p>
        </p:txBody>
      </p:sp>
      <p:pic>
        <p:nvPicPr>
          <p:cNvPr id="8" name="Picture 7" descr="A two-part illustration of protection keys.&#10;Long description2 is available in notes, press F6">
            <a:extLst>
              <a:ext uri="{FF2B5EF4-FFF2-40B4-BE49-F238E27FC236}">
                <a16:creationId xmlns:a16="http://schemas.microsoft.com/office/drawing/2014/main" id="{34A210F6-D2C1-6966-A4A8-3A22652BF044}"/>
              </a:ext>
            </a:extLst>
          </p:cNvPr>
          <p:cNvPicPr>
            <a:picLocks noChangeAspect="1"/>
          </p:cNvPicPr>
          <p:nvPr/>
        </p:nvPicPr>
        <p:blipFill>
          <a:blip r:embed="rId4"/>
          <a:stretch>
            <a:fillRect/>
          </a:stretch>
        </p:blipFill>
        <p:spPr>
          <a:xfrm>
            <a:off x="9195832" y="1382132"/>
            <a:ext cx="2520882" cy="2395673"/>
          </a:xfrm>
          <a:prstGeom prst="rect">
            <a:avLst/>
          </a:prstGeom>
        </p:spPr>
      </p:pic>
      <p:sp>
        <p:nvSpPr>
          <p:cNvPr id="3" name="Content Placeholder 2">
            <a:extLst>
              <a:ext uri="{FF2B5EF4-FFF2-40B4-BE49-F238E27FC236}">
                <a16:creationId xmlns:a16="http://schemas.microsoft.com/office/drawing/2014/main" id="{63F71AB0-CAB3-E356-2015-1A600E058493}"/>
              </a:ext>
            </a:extLst>
          </p:cNvPr>
          <p:cNvSpPr>
            <a:spLocks noGrp="1"/>
          </p:cNvSpPr>
          <p:nvPr>
            <p:ph sz="quarter" idx="13"/>
          </p:nvPr>
        </p:nvSpPr>
        <p:spPr>
          <a:xfrm>
            <a:off x="1629786" y="5735610"/>
            <a:ext cx="8945069" cy="313350"/>
          </a:xfrm>
        </p:spPr>
        <p:txBody>
          <a:bodyPr wrap="square" lIns="0" tIns="18000" rIns="0" bIns="18000" anchor="ctr" anchorCtr="0">
            <a:spAutoFit/>
          </a:bodyPr>
          <a:lstStyle/>
          <a:p>
            <a:pPr marL="0" indent="0">
              <a:spcBef>
                <a:spcPts val="0"/>
              </a:spcBef>
              <a:buSzPts val="1600"/>
              <a:buNone/>
            </a:pPr>
            <a:r>
              <a:rPr lang="en-US" sz="1800" noProof="0" dirty="0"/>
              <a:t>Figure 3.2 Relocation problem. Two 16 </a:t>
            </a:r>
            <a:r>
              <a:rPr lang="en-US" sz="1800" spc="-250" noProof="0" dirty="0"/>
              <a:t>K </a:t>
            </a:r>
            <a:r>
              <a:rPr lang="en-US" sz="1800" noProof="0" dirty="0"/>
              <a:t>B programs loaded consecutively into memory.</a:t>
            </a:r>
          </a:p>
        </p:txBody>
      </p:sp>
    </p:spTree>
    <p:extLst>
      <p:ext uri="{BB962C8B-B14F-4D97-AF65-F5344CB8AC3E}">
        <p14:creationId xmlns:p14="http://schemas.microsoft.com/office/powerpoint/2010/main" val="486380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4DAD9-CD82-080B-4E63-0985397348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C68C73-3EF8-7B4A-2FBB-AB0A0CB2B2DC}"/>
              </a:ext>
            </a:extLst>
          </p:cNvPr>
          <p:cNvSpPr>
            <a:spLocks noGrp="1"/>
          </p:cNvSpPr>
          <p:nvPr>
            <p:ph type="title"/>
          </p:nvPr>
        </p:nvSpPr>
        <p:spPr>
          <a:xfrm>
            <a:off x="463497" y="299391"/>
            <a:ext cx="11506829" cy="651905"/>
          </a:xfrm>
        </p:spPr>
        <p:txBody>
          <a:bodyPr wrap="square" lIns="0" tIns="18000" rIns="0" bIns="18000" anchor="ctr" anchorCtr="0">
            <a:spAutoFit/>
          </a:bodyPr>
          <a:lstStyle/>
          <a:p>
            <a:pPr algn="ctr"/>
            <a:r>
              <a:rPr lang="en-US" sz="4000" noProof="0" dirty="0"/>
              <a:t>Address Spaces</a:t>
            </a:r>
            <a:endParaRPr lang="en-US" sz="4000" i="1" noProof="0" dirty="0"/>
          </a:p>
        </p:txBody>
      </p:sp>
      <p:sp>
        <p:nvSpPr>
          <p:cNvPr id="9" name="Content Placeholder 8">
            <a:extLst>
              <a:ext uri="{FF2B5EF4-FFF2-40B4-BE49-F238E27FC236}">
                <a16:creationId xmlns:a16="http://schemas.microsoft.com/office/drawing/2014/main" id="{5BA3EC84-E660-6789-FF66-2194D767A02F}"/>
              </a:ext>
            </a:extLst>
          </p:cNvPr>
          <p:cNvSpPr>
            <a:spLocks noGrp="1"/>
          </p:cNvSpPr>
          <p:nvPr>
            <p:ph sz="quarter" idx="13"/>
          </p:nvPr>
        </p:nvSpPr>
        <p:spPr>
          <a:xfrm>
            <a:off x="6216911" y="1265834"/>
            <a:ext cx="4519101" cy="4326332"/>
          </a:xfrm>
        </p:spPr>
        <p:txBody>
          <a:bodyPr anchor="ctr"/>
          <a:lstStyle/>
          <a:p>
            <a:pPr marL="342900" indent="-342900">
              <a:spcBef>
                <a:spcPts val="600"/>
              </a:spcBef>
            </a:pPr>
            <a:r>
              <a:rPr lang="en-US" sz="2800" b="1" dirty="0">
                <a:solidFill>
                  <a:schemeClr val="accent3"/>
                </a:solidFill>
                <a:latin typeface="Arial" panose="020B0604020202020204" pitchFamily="34" charset="0"/>
              </a:rPr>
              <a:t>Base Register</a:t>
            </a:r>
            <a:r>
              <a:rPr lang="en-US" sz="2800" dirty="0">
                <a:solidFill>
                  <a:srgbClr val="000000"/>
                </a:solidFill>
                <a:latin typeface="Arial" panose="020B0604020202020204" pitchFamily="34" charset="0"/>
              </a:rPr>
              <a:t>: starting address in memory</a:t>
            </a:r>
          </a:p>
          <a:p>
            <a:pPr marL="0" indent="0">
              <a:spcBef>
                <a:spcPts val="600"/>
              </a:spcBef>
              <a:buNone/>
            </a:pPr>
            <a:endParaRPr lang="en-US" sz="2800" dirty="0">
              <a:solidFill>
                <a:srgbClr val="000000"/>
              </a:solidFill>
              <a:latin typeface="Arial" panose="020B0604020202020204" pitchFamily="34" charset="0"/>
            </a:endParaRPr>
          </a:p>
          <a:p>
            <a:pPr marL="342900" indent="-342900">
              <a:spcBef>
                <a:spcPts val="600"/>
              </a:spcBef>
            </a:pPr>
            <a:r>
              <a:rPr lang="en-US" sz="2800" b="1" dirty="0">
                <a:solidFill>
                  <a:schemeClr val="accent1"/>
                </a:solidFill>
                <a:latin typeface="Arial" panose="020B0604020202020204" pitchFamily="34" charset="0"/>
              </a:rPr>
              <a:t>Limit Register</a:t>
            </a:r>
            <a:r>
              <a:rPr lang="en-US" sz="2800" dirty="0">
                <a:solidFill>
                  <a:srgbClr val="000000"/>
                </a:solidFill>
                <a:latin typeface="Arial" panose="020B0604020202020204" pitchFamily="34" charset="0"/>
              </a:rPr>
              <a:t>:</a:t>
            </a:r>
            <a:r>
              <a:rPr lang="en-US" sz="2800" i="1" dirty="0">
                <a:solidFill>
                  <a:srgbClr val="000000"/>
                </a:solidFill>
                <a:latin typeface="Arial" panose="020B0604020202020204" pitchFamily="34" charset="0"/>
              </a:rPr>
              <a:t> </a:t>
            </a:r>
            <a:r>
              <a:rPr lang="en-US" sz="2800" dirty="0">
                <a:solidFill>
                  <a:srgbClr val="000000"/>
                </a:solidFill>
                <a:latin typeface="Arial" panose="020B0604020202020204" pitchFamily="34" charset="0"/>
              </a:rPr>
              <a:t>upper bound of address space</a:t>
            </a:r>
            <a:endParaRPr lang="en-US" sz="2800" b="1" dirty="0">
              <a:solidFill>
                <a:srgbClr val="000000"/>
              </a:solidFill>
              <a:latin typeface="Arial" panose="020B0604020202020204" pitchFamily="34" charset="0"/>
            </a:endParaRPr>
          </a:p>
        </p:txBody>
      </p:sp>
      <p:pic>
        <p:nvPicPr>
          <p:cNvPr id="16" name="Picture 15" descr="A figure labeled (c) illustrates the base and limit registers used to give each process a separate address space.&#10;Long description1 is available in notes, press F6">
            <a:extLst>
              <a:ext uri="{FF2B5EF4-FFF2-40B4-BE49-F238E27FC236}">
                <a16:creationId xmlns:a16="http://schemas.microsoft.com/office/drawing/2014/main" id="{DEEC5330-F4D4-1FC4-49CF-052E90B0D992}"/>
              </a:ext>
            </a:extLst>
          </p:cNvPr>
          <p:cNvPicPr>
            <a:picLocks noChangeAspect="1"/>
          </p:cNvPicPr>
          <p:nvPr/>
        </p:nvPicPr>
        <p:blipFill>
          <a:blip r:embed="rId3"/>
          <a:stretch>
            <a:fillRect/>
          </a:stretch>
        </p:blipFill>
        <p:spPr>
          <a:xfrm>
            <a:off x="2487623" y="1265834"/>
            <a:ext cx="3139485" cy="4612437"/>
          </a:xfrm>
          <a:prstGeom prst="rect">
            <a:avLst/>
          </a:prstGeom>
        </p:spPr>
      </p:pic>
      <p:sp>
        <p:nvSpPr>
          <p:cNvPr id="17" name="TextBox 16">
            <a:extLst>
              <a:ext uri="{FF2B5EF4-FFF2-40B4-BE49-F238E27FC236}">
                <a16:creationId xmlns:a16="http://schemas.microsoft.com/office/drawing/2014/main" id="{F9A981AD-3969-2EE2-FD35-FE2BC7B343D4}"/>
              </a:ext>
            </a:extLst>
          </p:cNvPr>
          <p:cNvSpPr txBox="1"/>
          <p:nvPr/>
        </p:nvSpPr>
        <p:spPr>
          <a:xfrm>
            <a:off x="2487623" y="3764902"/>
            <a:ext cx="1309974" cy="307777"/>
          </a:xfrm>
          <a:prstGeom prst="rect">
            <a:avLst/>
          </a:prstGeom>
          <a:solidFill>
            <a:schemeClr val="bg1"/>
          </a:solidFill>
        </p:spPr>
        <p:txBody>
          <a:bodyPr wrap="none" rtlCol="0">
            <a:spAutoFit/>
          </a:bodyPr>
          <a:lstStyle/>
          <a:p>
            <a:r>
              <a:rPr lang="en-US" dirty="0">
                <a:solidFill>
                  <a:schemeClr val="accent3"/>
                </a:solidFill>
              </a:rPr>
              <a:t>Base Register</a:t>
            </a:r>
          </a:p>
        </p:txBody>
      </p:sp>
      <p:sp>
        <p:nvSpPr>
          <p:cNvPr id="18" name="TextBox 17">
            <a:extLst>
              <a:ext uri="{FF2B5EF4-FFF2-40B4-BE49-F238E27FC236}">
                <a16:creationId xmlns:a16="http://schemas.microsoft.com/office/drawing/2014/main" id="{E26C3F8F-E1DA-8037-D0C3-640DB0AFEC4C}"/>
              </a:ext>
            </a:extLst>
          </p:cNvPr>
          <p:cNvSpPr txBox="1"/>
          <p:nvPr/>
        </p:nvSpPr>
        <p:spPr>
          <a:xfrm>
            <a:off x="2346108" y="1805421"/>
            <a:ext cx="1279517" cy="307777"/>
          </a:xfrm>
          <a:prstGeom prst="rect">
            <a:avLst/>
          </a:prstGeom>
          <a:solidFill>
            <a:schemeClr val="bg1"/>
          </a:solidFill>
        </p:spPr>
        <p:txBody>
          <a:bodyPr wrap="none" rtlCol="0">
            <a:spAutoFit/>
          </a:bodyPr>
          <a:lstStyle/>
          <a:p>
            <a:r>
              <a:rPr lang="en-US" dirty="0">
                <a:solidFill>
                  <a:schemeClr val="accent1"/>
                </a:solidFill>
              </a:rPr>
              <a:t>Limit Register</a:t>
            </a:r>
          </a:p>
        </p:txBody>
      </p:sp>
    </p:spTree>
    <p:extLst>
      <p:ext uri="{BB962C8B-B14F-4D97-AF65-F5344CB8AC3E}">
        <p14:creationId xmlns:p14="http://schemas.microsoft.com/office/powerpoint/2010/main" val="3055685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50D05-0DEB-B1C1-C234-6AC9B31F2311}"/>
              </a:ext>
            </a:extLst>
          </p:cNvPr>
          <p:cNvSpPr>
            <a:spLocks noGrp="1"/>
          </p:cNvSpPr>
          <p:nvPr>
            <p:ph type="title"/>
          </p:nvPr>
        </p:nvSpPr>
        <p:spPr>
          <a:xfrm>
            <a:off x="561975" y="250455"/>
            <a:ext cx="11150600" cy="559572"/>
          </a:xfrm>
        </p:spPr>
        <p:txBody>
          <a:bodyPr wrap="square" lIns="0" tIns="18000" rIns="0" bIns="18000" anchor="ctr" anchorCtr="0">
            <a:spAutoFit/>
          </a:bodyPr>
          <a:lstStyle/>
          <a:p>
            <a:r>
              <a:rPr lang="en-US" sz="3400" noProof="0" dirty="0"/>
              <a:t>Memory Abstraction</a:t>
            </a:r>
            <a:endParaRPr lang="en-US" sz="3400" i="1" noProof="0" dirty="0"/>
          </a:p>
        </p:txBody>
      </p:sp>
      <p:pic>
        <p:nvPicPr>
          <p:cNvPr id="15" name="Picture 14" descr="A figure labeled (c) illustrates the base and limit registers used to give each process a separate address space.&#10;Long description1 is available in notes, press F6">
            <a:extLst>
              <a:ext uri="{FF2B5EF4-FFF2-40B4-BE49-F238E27FC236}">
                <a16:creationId xmlns:a16="http://schemas.microsoft.com/office/drawing/2014/main" id="{772063B1-8EDC-6061-3E22-32C5EECA35E1}"/>
              </a:ext>
            </a:extLst>
          </p:cNvPr>
          <p:cNvPicPr>
            <a:picLocks noChangeAspect="1"/>
          </p:cNvPicPr>
          <p:nvPr/>
        </p:nvPicPr>
        <p:blipFill>
          <a:blip r:embed="rId3"/>
          <a:stretch>
            <a:fillRect/>
          </a:stretch>
        </p:blipFill>
        <p:spPr>
          <a:xfrm>
            <a:off x="704164" y="1278994"/>
            <a:ext cx="3139485" cy="4612437"/>
          </a:xfrm>
          <a:prstGeom prst="rect">
            <a:avLst/>
          </a:prstGeom>
        </p:spPr>
      </p:pic>
      <p:sp>
        <p:nvSpPr>
          <p:cNvPr id="5" name="Content Placeholder 4">
            <a:extLst>
              <a:ext uri="{FF2B5EF4-FFF2-40B4-BE49-F238E27FC236}">
                <a16:creationId xmlns:a16="http://schemas.microsoft.com/office/drawing/2014/main" id="{89C57E20-DC21-E336-BFF8-0C03B4413175}"/>
              </a:ext>
            </a:extLst>
          </p:cNvPr>
          <p:cNvSpPr>
            <a:spLocks noGrp="1"/>
          </p:cNvSpPr>
          <p:nvPr>
            <p:ph sz="quarter" idx="15"/>
          </p:nvPr>
        </p:nvSpPr>
        <p:spPr>
          <a:xfrm>
            <a:off x="4744889" y="1191191"/>
            <a:ext cx="6967686" cy="1405957"/>
          </a:xfrm>
        </p:spPr>
        <p:txBody>
          <a:bodyPr wrap="square" lIns="0" tIns="18000" rIns="0" bIns="18000" anchor="ctr" anchorCtr="0">
            <a:spAutoFit/>
          </a:bodyPr>
          <a:lstStyle/>
          <a:p>
            <a:pPr marL="342900" indent="-342900">
              <a:spcBef>
                <a:spcPts val="600"/>
              </a:spcBef>
            </a:pPr>
            <a:r>
              <a:rPr lang="en-US" sz="2800" noProof="0" dirty="0">
                <a:solidFill>
                  <a:schemeClr val="accent3"/>
                </a:solidFill>
                <a:latin typeface="Arial" panose="020B0604020202020204" pitchFamily="34" charset="0"/>
              </a:rPr>
              <a:t>Base register</a:t>
            </a:r>
            <a:r>
              <a:rPr lang="en-US" sz="2800" noProof="0" dirty="0">
                <a:solidFill>
                  <a:srgbClr val="000000"/>
                </a:solidFill>
                <a:latin typeface="Arial" panose="020B0604020202020204" pitchFamily="34" charset="0"/>
              </a:rPr>
              <a:t> operates </a:t>
            </a:r>
            <a:r>
              <a:rPr lang="en-US" sz="2800" b="1" noProof="0" dirty="0">
                <a:solidFill>
                  <a:srgbClr val="000000"/>
                </a:solidFill>
                <a:latin typeface="Arial" panose="020B0604020202020204" pitchFamily="34" charset="0"/>
              </a:rPr>
              <a:t>dynamic relocation</a:t>
            </a:r>
          </a:p>
          <a:p>
            <a:pPr marL="342900" indent="-342900">
              <a:spcBef>
                <a:spcPts val="600"/>
              </a:spcBef>
            </a:pPr>
            <a:r>
              <a:rPr lang="en-US" sz="2800" noProof="0" dirty="0">
                <a:solidFill>
                  <a:schemeClr val="accent1"/>
                </a:solidFill>
                <a:latin typeface="Arial" panose="020B0604020202020204" pitchFamily="34" charset="0"/>
              </a:rPr>
              <a:t>Limit register</a:t>
            </a:r>
            <a:r>
              <a:rPr lang="en-US" sz="2800" noProof="0" dirty="0">
                <a:solidFill>
                  <a:srgbClr val="000000"/>
                </a:solidFill>
                <a:latin typeface="Arial" panose="020B0604020202020204" pitchFamily="34" charset="0"/>
              </a:rPr>
              <a:t> enforces </a:t>
            </a:r>
            <a:r>
              <a:rPr lang="en-US" sz="2800" b="1" noProof="0" dirty="0">
                <a:solidFill>
                  <a:srgbClr val="000000"/>
                </a:solidFill>
                <a:latin typeface="Arial" panose="020B0604020202020204" pitchFamily="34" charset="0"/>
              </a:rPr>
              <a:t>protection</a:t>
            </a:r>
          </a:p>
        </p:txBody>
      </p:sp>
      <p:sp>
        <p:nvSpPr>
          <p:cNvPr id="8" name="Content Placeholder 7">
            <a:extLst>
              <a:ext uri="{FF2B5EF4-FFF2-40B4-BE49-F238E27FC236}">
                <a16:creationId xmlns:a16="http://schemas.microsoft.com/office/drawing/2014/main" id="{E69EDEB9-0235-6A0B-A878-CE86D561CF86}"/>
              </a:ext>
            </a:extLst>
          </p:cNvPr>
          <p:cNvSpPr>
            <a:spLocks noGrp="1"/>
          </p:cNvSpPr>
          <p:nvPr>
            <p:ph sz="quarter" idx="18"/>
          </p:nvPr>
        </p:nvSpPr>
        <p:spPr>
          <a:xfrm>
            <a:off x="5021056" y="4245464"/>
            <a:ext cx="6805184" cy="344128"/>
          </a:xfrm>
        </p:spPr>
        <p:txBody>
          <a:bodyPr wrap="square" lIns="0" tIns="18000" rIns="0" bIns="18000" anchor="ctr" anchorCtr="0">
            <a:spAutoFit/>
          </a:bodyPr>
          <a:lstStyle/>
          <a:p>
            <a:pPr marL="0" indent="0">
              <a:spcBef>
                <a:spcPts val="0"/>
              </a:spcBef>
              <a:buNone/>
            </a:pPr>
            <a:r>
              <a:rPr lang="en-US" sz="2000" dirty="0">
                <a:latin typeface="+mn-lt"/>
              </a:rPr>
              <a:t>What’s checked when </a:t>
            </a:r>
            <a:r>
              <a:rPr lang="en-US" sz="2000" dirty="0">
                <a:latin typeface="Andale Mono" panose="020B0509000000000004" pitchFamily="49" charset="0"/>
              </a:rPr>
              <a:t>MOV Reg1, </a:t>
            </a:r>
            <a:r>
              <a:rPr lang="en-US" sz="2000" dirty="0" err="1">
                <a:latin typeface="Andale Mono" panose="020B0509000000000004" pitchFamily="49" charset="0"/>
              </a:rPr>
              <a:t>Addr</a:t>
            </a:r>
            <a:r>
              <a:rPr lang="en-US" sz="2000" dirty="0">
                <a:latin typeface="Andale Mono" panose="020B0509000000000004" pitchFamily="49" charset="0"/>
              </a:rPr>
              <a:t> </a:t>
            </a:r>
            <a:r>
              <a:rPr lang="en-US" sz="2000" dirty="0"/>
              <a:t>is executed?</a:t>
            </a:r>
            <a:endParaRPr lang="en-US" sz="2000" dirty="0">
              <a:latin typeface="Andale Mono" panose="020B0509000000000004" pitchFamily="49" charset="0"/>
            </a:endParaRPr>
          </a:p>
        </p:txBody>
      </p:sp>
      <p:pic>
        <p:nvPicPr>
          <p:cNvPr id="13" name="Picture 12" descr="A code to check for M O V Reg 1.&#10;Long description2 is available in notes, press F6">
            <a:extLst>
              <a:ext uri="{FF2B5EF4-FFF2-40B4-BE49-F238E27FC236}">
                <a16:creationId xmlns:a16="http://schemas.microsoft.com/office/drawing/2014/main" id="{17E1EDC9-6D6D-F4A2-FC0A-D3133C85F664}"/>
              </a:ext>
            </a:extLst>
          </p:cNvPr>
          <p:cNvPicPr>
            <a:picLocks noChangeAspect="1"/>
          </p:cNvPicPr>
          <p:nvPr/>
        </p:nvPicPr>
        <p:blipFill>
          <a:blip r:embed="rId4"/>
          <a:stretch>
            <a:fillRect/>
          </a:stretch>
        </p:blipFill>
        <p:spPr>
          <a:xfrm>
            <a:off x="4957288" y="4678454"/>
            <a:ext cx="4524578" cy="690465"/>
          </a:xfrm>
          <a:prstGeom prst="rect">
            <a:avLst/>
          </a:prstGeom>
        </p:spPr>
      </p:pic>
      <p:sp>
        <p:nvSpPr>
          <p:cNvPr id="7" name="TextBox 6">
            <a:extLst>
              <a:ext uri="{FF2B5EF4-FFF2-40B4-BE49-F238E27FC236}">
                <a16:creationId xmlns:a16="http://schemas.microsoft.com/office/drawing/2014/main" id="{E1976393-8399-6C33-DC5B-C9FCC4D3CAC5}"/>
              </a:ext>
            </a:extLst>
          </p:cNvPr>
          <p:cNvSpPr txBox="1"/>
          <p:nvPr/>
        </p:nvSpPr>
        <p:spPr>
          <a:xfrm>
            <a:off x="703490" y="3764902"/>
            <a:ext cx="1309974" cy="307777"/>
          </a:xfrm>
          <a:prstGeom prst="rect">
            <a:avLst/>
          </a:prstGeom>
          <a:solidFill>
            <a:schemeClr val="bg1"/>
          </a:solidFill>
        </p:spPr>
        <p:txBody>
          <a:bodyPr wrap="none" rtlCol="0">
            <a:spAutoFit/>
          </a:bodyPr>
          <a:lstStyle/>
          <a:p>
            <a:r>
              <a:rPr lang="en-US" dirty="0">
                <a:solidFill>
                  <a:schemeClr val="accent3"/>
                </a:solidFill>
              </a:rPr>
              <a:t>Base Register</a:t>
            </a:r>
          </a:p>
        </p:txBody>
      </p:sp>
      <p:sp>
        <p:nvSpPr>
          <p:cNvPr id="9" name="TextBox 8">
            <a:extLst>
              <a:ext uri="{FF2B5EF4-FFF2-40B4-BE49-F238E27FC236}">
                <a16:creationId xmlns:a16="http://schemas.microsoft.com/office/drawing/2014/main" id="{4EF40D24-0F8C-7CB2-C037-1BB093323F99}"/>
              </a:ext>
            </a:extLst>
          </p:cNvPr>
          <p:cNvSpPr txBox="1"/>
          <p:nvPr/>
        </p:nvSpPr>
        <p:spPr>
          <a:xfrm>
            <a:off x="561975" y="1805421"/>
            <a:ext cx="1279517" cy="307777"/>
          </a:xfrm>
          <a:prstGeom prst="rect">
            <a:avLst/>
          </a:prstGeom>
          <a:solidFill>
            <a:schemeClr val="bg1"/>
          </a:solidFill>
        </p:spPr>
        <p:txBody>
          <a:bodyPr wrap="none" rtlCol="0">
            <a:spAutoFit/>
          </a:bodyPr>
          <a:lstStyle/>
          <a:p>
            <a:r>
              <a:rPr lang="en-US" dirty="0">
                <a:solidFill>
                  <a:schemeClr val="accent1"/>
                </a:solidFill>
              </a:rPr>
              <a:t>Limit Register</a:t>
            </a:r>
          </a:p>
        </p:txBody>
      </p:sp>
    </p:spTree>
    <p:extLst>
      <p:ext uri="{BB962C8B-B14F-4D97-AF65-F5344CB8AC3E}">
        <p14:creationId xmlns:p14="http://schemas.microsoft.com/office/powerpoint/2010/main" val="1210156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B20BDDBF-EC62-9C87-23D3-BA01A56801D8}"/>
              </a:ext>
            </a:extLst>
          </p:cNvPr>
          <p:cNvSpPr>
            <a:spLocks noGrp="1" noChangeArrowheads="1"/>
          </p:cNvSpPr>
          <p:nvPr>
            <p:ph type="title"/>
          </p:nvPr>
        </p:nvSpPr>
        <p:spPr>
          <a:xfrm>
            <a:off x="2789238" y="112713"/>
            <a:ext cx="6559550" cy="576262"/>
          </a:xfrm>
        </p:spPr>
        <p:txBody>
          <a:bodyPr/>
          <a:lstStyle/>
          <a:p>
            <a:pPr eaLnBrk="1" hangingPunct="1"/>
            <a:r>
              <a:rPr lang="en-US" altLang="en-US" dirty="0"/>
              <a:t>Base and Limit Registers</a:t>
            </a:r>
          </a:p>
        </p:txBody>
      </p:sp>
      <p:sp>
        <p:nvSpPr>
          <p:cNvPr id="7171" name="Rectangle 3">
            <a:extLst>
              <a:ext uri="{FF2B5EF4-FFF2-40B4-BE49-F238E27FC236}">
                <a16:creationId xmlns:a16="http://schemas.microsoft.com/office/drawing/2014/main" id="{2462B990-0705-C91A-5D87-0B0E8FED9B15}"/>
              </a:ext>
            </a:extLst>
          </p:cNvPr>
          <p:cNvSpPr>
            <a:spLocks noGrp="1" noChangeArrowheads="1"/>
          </p:cNvSpPr>
          <p:nvPr>
            <p:ph type="body" idx="1"/>
          </p:nvPr>
        </p:nvSpPr>
        <p:spPr>
          <a:xfrm>
            <a:off x="1206500" y="1515480"/>
            <a:ext cx="5613508" cy="4483100"/>
          </a:xfrm>
        </p:spPr>
        <p:txBody>
          <a:bodyPr/>
          <a:lstStyle/>
          <a:p>
            <a:r>
              <a:rPr lang="en-US" altLang="en-US" sz="2800" dirty="0"/>
              <a:t>A pair of </a:t>
            </a:r>
            <a:r>
              <a:rPr lang="en-US" altLang="en-US" sz="2800" b="1" dirty="0">
                <a:solidFill>
                  <a:srgbClr val="CC730D"/>
                </a:solidFill>
              </a:rPr>
              <a:t>base</a:t>
            </a:r>
            <a:r>
              <a:rPr lang="en-US" altLang="en-US" sz="2800" dirty="0">
                <a:solidFill>
                  <a:srgbClr val="3366FF"/>
                </a:solidFill>
              </a:rPr>
              <a:t> </a:t>
            </a:r>
            <a:r>
              <a:rPr lang="en-US" altLang="en-US" sz="2800" dirty="0"/>
              <a:t>and</a:t>
            </a:r>
            <a:r>
              <a:rPr lang="en-US" altLang="en-US" sz="2800" b="1" dirty="0">
                <a:solidFill>
                  <a:srgbClr val="FF0000"/>
                </a:solidFill>
              </a:rPr>
              <a:t> </a:t>
            </a:r>
            <a:r>
              <a:rPr lang="en-US" altLang="en-US" sz="2800" b="1" dirty="0">
                <a:solidFill>
                  <a:srgbClr val="3C1581"/>
                </a:solidFill>
              </a:rPr>
              <a:t>limit</a:t>
            </a:r>
            <a:r>
              <a:rPr lang="en-US" altLang="en-US" sz="2800" dirty="0">
                <a:solidFill>
                  <a:srgbClr val="3C1581"/>
                </a:solidFill>
              </a:rPr>
              <a:t> </a:t>
            </a:r>
            <a:r>
              <a:rPr lang="en-US" altLang="en-US" sz="2800" b="1" dirty="0">
                <a:solidFill>
                  <a:srgbClr val="3C1581"/>
                </a:solidFill>
              </a:rPr>
              <a:t>registers</a:t>
            </a:r>
            <a:r>
              <a:rPr lang="en-US" altLang="en-US" sz="2800" dirty="0"/>
              <a:t> define the logical address space</a:t>
            </a:r>
          </a:p>
          <a:p>
            <a:pPr marL="0" indent="0">
              <a:buNone/>
            </a:pPr>
            <a:endParaRPr lang="en-US" altLang="en-US" sz="2800" dirty="0"/>
          </a:p>
          <a:p>
            <a:r>
              <a:rPr lang="en-US" altLang="en-US" sz="2800" dirty="0"/>
              <a:t>CPU must check every memory access generated in user mode</a:t>
            </a:r>
          </a:p>
          <a:p>
            <a:pPr lvl="1"/>
            <a:r>
              <a:rPr lang="en-US" altLang="en-US" sz="2400" dirty="0"/>
              <a:t>Each access must be between </a:t>
            </a:r>
            <a:r>
              <a:rPr lang="en-US" altLang="en-US" sz="2400" b="1" dirty="0">
                <a:solidFill>
                  <a:srgbClr val="CC730D"/>
                </a:solidFill>
              </a:rPr>
              <a:t>base</a:t>
            </a:r>
            <a:r>
              <a:rPr lang="en-US" altLang="en-US" sz="2400" dirty="0"/>
              <a:t> and </a:t>
            </a:r>
            <a:r>
              <a:rPr lang="en-US" altLang="en-US" sz="2400" b="1" dirty="0">
                <a:solidFill>
                  <a:srgbClr val="3C1581"/>
                </a:solidFill>
              </a:rPr>
              <a:t>limit</a:t>
            </a:r>
            <a:r>
              <a:rPr lang="en-US" altLang="en-US" sz="2400" dirty="0"/>
              <a:t> for that user</a:t>
            </a:r>
          </a:p>
        </p:txBody>
      </p:sp>
      <p:pic>
        <p:nvPicPr>
          <p:cNvPr id="7172" name="Picture 5">
            <a:extLst>
              <a:ext uri="{FF2B5EF4-FFF2-40B4-BE49-F238E27FC236}">
                <a16:creationId xmlns:a16="http://schemas.microsoft.com/office/drawing/2014/main" id="{E78A4B6E-826B-C527-3E4E-AE111E9D18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37910" y="1726167"/>
            <a:ext cx="3273425" cy="360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03DCF5C1-0A9B-E5B7-4409-DD1DDB9F2FD5}"/>
              </a:ext>
            </a:extLst>
          </p:cNvPr>
          <p:cNvSpPr txBox="1"/>
          <p:nvPr/>
        </p:nvSpPr>
        <p:spPr>
          <a:xfrm>
            <a:off x="10449240" y="3330597"/>
            <a:ext cx="572593" cy="307777"/>
          </a:xfrm>
          <a:prstGeom prst="rect">
            <a:avLst/>
          </a:prstGeom>
          <a:solidFill>
            <a:schemeClr val="bg1"/>
          </a:solidFill>
        </p:spPr>
        <p:txBody>
          <a:bodyPr wrap="none" rtlCol="0">
            <a:spAutoFit/>
          </a:bodyPr>
          <a:lstStyle/>
          <a:p>
            <a:r>
              <a:rPr lang="en-US" dirty="0">
                <a:solidFill>
                  <a:srgbClr val="CC730D"/>
                </a:solidFill>
              </a:rPr>
              <a:t>base</a:t>
            </a:r>
          </a:p>
        </p:txBody>
      </p:sp>
      <p:sp>
        <p:nvSpPr>
          <p:cNvPr id="3" name="TextBox 2">
            <a:extLst>
              <a:ext uri="{FF2B5EF4-FFF2-40B4-BE49-F238E27FC236}">
                <a16:creationId xmlns:a16="http://schemas.microsoft.com/office/drawing/2014/main" id="{7AB7C16E-284D-619E-B85D-DDE019F98082}"/>
              </a:ext>
            </a:extLst>
          </p:cNvPr>
          <p:cNvSpPr txBox="1"/>
          <p:nvPr/>
        </p:nvSpPr>
        <p:spPr>
          <a:xfrm>
            <a:off x="10492136" y="4108899"/>
            <a:ext cx="503664" cy="307777"/>
          </a:xfrm>
          <a:prstGeom prst="rect">
            <a:avLst/>
          </a:prstGeom>
          <a:solidFill>
            <a:schemeClr val="bg1"/>
          </a:solidFill>
        </p:spPr>
        <p:txBody>
          <a:bodyPr wrap="none" rtlCol="0">
            <a:spAutoFit/>
          </a:bodyPr>
          <a:lstStyle/>
          <a:p>
            <a:r>
              <a:rPr lang="en-US" dirty="0">
                <a:solidFill>
                  <a:srgbClr val="3C1581"/>
                </a:solidFill>
              </a:rPr>
              <a:t>limit</a:t>
            </a:r>
          </a:p>
        </p:txBody>
      </p:sp>
    </p:spTree>
    <p:extLst>
      <p:ext uri="{BB962C8B-B14F-4D97-AF65-F5344CB8AC3E}">
        <p14:creationId xmlns:p14="http://schemas.microsoft.com/office/powerpoint/2010/main" val="1455397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DB8E0A0A-4B66-0658-B25A-E73CC6A6A4C2}"/>
              </a:ext>
            </a:extLst>
          </p:cNvPr>
          <p:cNvSpPr>
            <a:spLocks noGrp="1"/>
          </p:cNvSpPr>
          <p:nvPr>
            <p:ph type="title"/>
          </p:nvPr>
        </p:nvSpPr>
        <p:spPr>
          <a:xfrm>
            <a:off x="2465388" y="153988"/>
            <a:ext cx="7745412" cy="576262"/>
          </a:xfrm>
        </p:spPr>
        <p:txBody>
          <a:bodyPr/>
          <a:lstStyle/>
          <a:p>
            <a:r>
              <a:rPr lang="en-US" altLang="en-US"/>
              <a:t>Hardware Address Protection</a:t>
            </a:r>
          </a:p>
        </p:txBody>
      </p:sp>
      <p:pic>
        <p:nvPicPr>
          <p:cNvPr id="8195" name="Content Placeholder 4" descr="8.02.pdf">
            <a:extLst>
              <a:ext uri="{FF2B5EF4-FFF2-40B4-BE49-F238E27FC236}">
                <a16:creationId xmlns:a16="http://schemas.microsoft.com/office/drawing/2014/main" id="{2EF34C18-12FA-9EDC-1B09-F98EC3D777B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2790" b="-12790"/>
          <a:stretch>
            <a:fillRect/>
          </a:stretch>
        </p:blipFill>
        <p:spPr>
          <a:xfrm>
            <a:off x="2314576" y="1535476"/>
            <a:ext cx="7896224" cy="4348474"/>
          </a:xfrm>
        </p:spPr>
      </p:pic>
    </p:spTree>
    <p:extLst>
      <p:ext uri="{BB962C8B-B14F-4D97-AF65-F5344CB8AC3E}">
        <p14:creationId xmlns:p14="http://schemas.microsoft.com/office/powerpoint/2010/main" val="3642084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A02BA-79E6-A310-20BC-0F7E6022F69A}"/>
              </a:ext>
            </a:extLst>
          </p:cNvPr>
          <p:cNvSpPr>
            <a:spLocks noGrp="1"/>
          </p:cNvSpPr>
          <p:nvPr>
            <p:ph type="title"/>
          </p:nvPr>
        </p:nvSpPr>
        <p:spPr/>
        <p:txBody>
          <a:bodyPr/>
          <a:lstStyle/>
          <a:p>
            <a:r>
              <a:rPr lang="en-US" altLang="en-US" dirty="0"/>
              <a:t>Binding of Instructions and Data to Memory</a:t>
            </a:r>
            <a:endParaRPr lang="en-US" dirty="0"/>
          </a:p>
        </p:txBody>
      </p:sp>
      <p:pic>
        <p:nvPicPr>
          <p:cNvPr id="6" name="Graphic 5" descr="Disk outline">
            <a:extLst>
              <a:ext uri="{FF2B5EF4-FFF2-40B4-BE49-F238E27FC236}">
                <a16:creationId xmlns:a16="http://schemas.microsoft.com/office/drawing/2014/main" id="{83FF4A56-74FB-BA6C-CAAC-BD824A94E5E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1811817" y="1853588"/>
            <a:ext cx="1490474" cy="1490474"/>
          </a:xfrm>
          <a:prstGeom prst="rect">
            <a:avLst/>
          </a:prstGeom>
        </p:spPr>
      </p:pic>
      <p:pic>
        <p:nvPicPr>
          <p:cNvPr id="8" name="Graphic 7" descr="Circles with arrows outline">
            <a:extLst>
              <a:ext uri="{FF2B5EF4-FFF2-40B4-BE49-F238E27FC236}">
                <a16:creationId xmlns:a16="http://schemas.microsoft.com/office/drawing/2014/main" id="{3A4149B1-A907-4A1B-23AB-79CD57AA25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62445" y="1853589"/>
            <a:ext cx="1490474" cy="1490474"/>
          </a:xfrm>
          <a:prstGeom prst="rect">
            <a:avLst/>
          </a:prstGeom>
        </p:spPr>
      </p:pic>
      <p:pic>
        <p:nvPicPr>
          <p:cNvPr id="10" name="Graphic 9" descr="Stopwatch outline">
            <a:extLst>
              <a:ext uri="{FF2B5EF4-FFF2-40B4-BE49-F238E27FC236}">
                <a16:creationId xmlns:a16="http://schemas.microsoft.com/office/drawing/2014/main" id="{5BBBC8A9-93B5-BC63-F1AE-840BAFC6BD5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544527" y="1853589"/>
            <a:ext cx="1490474" cy="1490474"/>
          </a:xfrm>
          <a:prstGeom prst="rect">
            <a:avLst/>
          </a:prstGeom>
        </p:spPr>
      </p:pic>
      <p:sp>
        <p:nvSpPr>
          <p:cNvPr id="12" name="TextBox 11">
            <a:extLst>
              <a:ext uri="{FF2B5EF4-FFF2-40B4-BE49-F238E27FC236}">
                <a16:creationId xmlns:a16="http://schemas.microsoft.com/office/drawing/2014/main" id="{EAB41C3D-C342-E637-C13A-0D01089F4A5E}"/>
              </a:ext>
            </a:extLst>
          </p:cNvPr>
          <p:cNvSpPr txBox="1"/>
          <p:nvPr/>
        </p:nvSpPr>
        <p:spPr>
          <a:xfrm>
            <a:off x="500740" y="1113281"/>
            <a:ext cx="11578048" cy="369332"/>
          </a:xfrm>
          <a:prstGeom prst="rect">
            <a:avLst/>
          </a:prstGeom>
          <a:noFill/>
        </p:spPr>
        <p:txBody>
          <a:bodyPr wrap="square">
            <a:spAutoFit/>
          </a:bodyPr>
          <a:lstStyle/>
          <a:p>
            <a:pPr marL="0" indent="0" algn="ctr">
              <a:buNone/>
            </a:pPr>
            <a:r>
              <a:rPr kumimoji="0" lang="en-US" altLang="en-US" sz="1800" dirty="0"/>
              <a:t>Address binding of instructions and data to memory addresses can happen at three different stages.</a:t>
            </a:r>
          </a:p>
        </p:txBody>
      </p:sp>
      <p:sp>
        <p:nvSpPr>
          <p:cNvPr id="14" name="TextBox 13">
            <a:extLst>
              <a:ext uri="{FF2B5EF4-FFF2-40B4-BE49-F238E27FC236}">
                <a16:creationId xmlns:a16="http://schemas.microsoft.com/office/drawing/2014/main" id="{5205A35C-8827-44E8-AFE1-DD732BAE3007}"/>
              </a:ext>
            </a:extLst>
          </p:cNvPr>
          <p:cNvSpPr txBox="1"/>
          <p:nvPr/>
        </p:nvSpPr>
        <p:spPr>
          <a:xfrm>
            <a:off x="785948" y="3344062"/>
            <a:ext cx="3542212" cy="2215991"/>
          </a:xfrm>
          <a:prstGeom prst="rect">
            <a:avLst/>
          </a:prstGeom>
          <a:noFill/>
        </p:spPr>
        <p:txBody>
          <a:bodyPr wrap="square">
            <a:spAutoFit/>
          </a:bodyPr>
          <a:lstStyle/>
          <a:p>
            <a:pPr algn="ctr"/>
            <a:r>
              <a:rPr lang="en-US" altLang="en-US" sz="1800" b="1" dirty="0"/>
              <a:t>Compile time</a:t>
            </a:r>
          </a:p>
          <a:p>
            <a:pPr algn="ctr"/>
            <a:endParaRPr lang="en-US" altLang="en-US" sz="700" b="1" dirty="0"/>
          </a:p>
          <a:p>
            <a:r>
              <a:rPr lang="en-US" altLang="en-US" sz="1800" dirty="0"/>
              <a:t>If memory location known ahead of time, </a:t>
            </a:r>
            <a:r>
              <a:rPr lang="en-US" altLang="en-US" sz="1800" b="1" dirty="0">
                <a:solidFill>
                  <a:srgbClr val="007FA3"/>
                </a:solidFill>
              </a:rPr>
              <a:t>absolute code</a:t>
            </a:r>
            <a:r>
              <a:rPr lang="en-US" altLang="en-US" sz="1800" dirty="0">
                <a:solidFill>
                  <a:srgbClr val="3366FF"/>
                </a:solidFill>
              </a:rPr>
              <a:t> </a:t>
            </a:r>
            <a:r>
              <a:rPr lang="en-US" altLang="en-US" sz="1800" dirty="0"/>
              <a:t>can be generated.</a:t>
            </a:r>
          </a:p>
          <a:p>
            <a:endParaRPr lang="en-US" altLang="en-US" sz="1800" dirty="0"/>
          </a:p>
          <a:p>
            <a:r>
              <a:rPr lang="en-US" altLang="en-US" sz="1800" dirty="0"/>
              <a:t>Must recompile code if starting location changes.</a:t>
            </a:r>
            <a:endParaRPr lang="en-US" sz="1800" dirty="0"/>
          </a:p>
        </p:txBody>
      </p:sp>
      <p:sp>
        <p:nvSpPr>
          <p:cNvPr id="15" name="TextBox 14">
            <a:extLst>
              <a:ext uri="{FF2B5EF4-FFF2-40B4-BE49-F238E27FC236}">
                <a16:creationId xmlns:a16="http://schemas.microsoft.com/office/drawing/2014/main" id="{9520BAF6-F469-5153-6541-F691209A3D8D}"/>
              </a:ext>
            </a:extLst>
          </p:cNvPr>
          <p:cNvSpPr txBox="1"/>
          <p:nvPr/>
        </p:nvSpPr>
        <p:spPr>
          <a:xfrm>
            <a:off x="4518658" y="3344061"/>
            <a:ext cx="3542212" cy="1308050"/>
          </a:xfrm>
          <a:prstGeom prst="rect">
            <a:avLst/>
          </a:prstGeom>
          <a:noFill/>
        </p:spPr>
        <p:txBody>
          <a:bodyPr wrap="square">
            <a:spAutoFit/>
          </a:bodyPr>
          <a:lstStyle/>
          <a:p>
            <a:pPr algn="ctr"/>
            <a:r>
              <a:rPr lang="en-US" altLang="en-US" sz="1800" b="1" dirty="0"/>
              <a:t>Load Time</a:t>
            </a:r>
          </a:p>
          <a:p>
            <a:pPr algn="ctr"/>
            <a:endParaRPr lang="en-US" altLang="en-US" sz="700" b="1" dirty="0"/>
          </a:p>
          <a:p>
            <a:r>
              <a:rPr lang="en-US" altLang="en-US" sz="1800" dirty="0"/>
              <a:t>Must generate </a:t>
            </a:r>
            <a:r>
              <a:rPr lang="en-US" altLang="en-US" sz="1800" b="1" dirty="0">
                <a:solidFill>
                  <a:srgbClr val="007FA3"/>
                </a:solidFill>
              </a:rPr>
              <a:t>relocatable code</a:t>
            </a:r>
            <a:r>
              <a:rPr lang="en-US" altLang="en-US" sz="1800" dirty="0"/>
              <a:t> if memory location is not known at compile time</a:t>
            </a:r>
            <a:endParaRPr lang="en-US" sz="1800" dirty="0"/>
          </a:p>
        </p:txBody>
      </p:sp>
      <p:sp>
        <p:nvSpPr>
          <p:cNvPr id="16" name="TextBox 15">
            <a:extLst>
              <a:ext uri="{FF2B5EF4-FFF2-40B4-BE49-F238E27FC236}">
                <a16:creationId xmlns:a16="http://schemas.microsoft.com/office/drawing/2014/main" id="{4528EA6E-B36C-BA38-8FE3-B881791AC6AB}"/>
              </a:ext>
            </a:extLst>
          </p:cNvPr>
          <p:cNvSpPr txBox="1"/>
          <p:nvPr/>
        </p:nvSpPr>
        <p:spPr>
          <a:xfrm>
            <a:off x="8536576" y="3344060"/>
            <a:ext cx="3542212" cy="2416046"/>
          </a:xfrm>
          <a:prstGeom prst="rect">
            <a:avLst/>
          </a:prstGeom>
          <a:noFill/>
        </p:spPr>
        <p:txBody>
          <a:bodyPr wrap="square">
            <a:spAutoFit/>
          </a:bodyPr>
          <a:lstStyle/>
          <a:p>
            <a:pPr algn="ctr"/>
            <a:r>
              <a:rPr lang="en-US" altLang="en-US" sz="1800" b="1" dirty="0"/>
              <a:t>Execution time</a:t>
            </a:r>
          </a:p>
          <a:p>
            <a:pPr algn="ctr"/>
            <a:endParaRPr lang="en-US" altLang="en-US" sz="700" b="1" dirty="0"/>
          </a:p>
          <a:p>
            <a:r>
              <a:rPr lang="en-US" altLang="en-US" sz="1800" dirty="0"/>
              <a:t>If the process’s memory location can be moved during execution, binding is </a:t>
            </a:r>
            <a:r>
              <a:rPr lang="en-US" altLang="en-US" sz="1800" b="1" dirty="0">
                <a:solidFill>
                  <a:srgbClr val="007FA3"/>
                </a:solidFill>
              </a:rPr>
              <a:t>delayed</a:t>
            </a:r>
            <a:r>
              <a:rPr lang="en-US" altLang="en-US" sz="1800" dirty="0"/>
              <a:t> until runtime. </a:t>
            </a:r>
          </a:p>
          <a:p>
            <a:endParaRPr lang="en-US" altLang="en-US" sz="1800" dirty="0"/>
          </a:p>
          <a:p>
            <a:r>
              <a:rPr lang="en-US" altLang="en-US" sz="1800" dirty="0"/>
              <a:t>Needs hardware support for address maps (e.g., base and limit</a:t>
            </a:r>
            <a:r>
              <a:rPr lang="en-US" altLang="en-US" sz="1800" i="1" dirty="0"/>
              <a:t> </a:t>
            </a:r>
            <a:r>
              <a:rPr lang="en-US" altLang="en-US" sz="1800" dirty="0"/>
              <a:t>registers)</a:t>
            </a:r>
          </a:p>
        </p:txBody>
      </p:sp>
    </p:spTree>
    <p:extLst>
      <p:ext uri="{BB962C8B-B14F-4D97-AF65-F5344CB8AC3E}">
        <p14:creationId xmlns:p14="http://schemas.microsoft.com/office/powerpoint/2010/main" val="2273734801"/>
      </p:ext>
    </p:extLst>
  </p:cSld>
  <p:clrMapOvr>
    <a:masterClrMapping/>
  </p:clrMapOvr>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5446</TotalTime>
  <Words>3574</Words>
  <Application>Microsoft Office PowerPoint</Application>
  <PresentationFormat>Widescreen</PresentationFormat>
  <Paragraphs>237</Paragraphs>
  <Slides>30</Slides>
  <Notes>26</Notes>
  <HiddenSlides>0</HiddenSlides>
  <MMClips>0</MMClips>
  <ScaleCrop>false</ScaleCrop>
  <HeadingPairs>
    <vt:vector size="6" baseType="variant">
      <vt:variant>
        <vt:lpstr>Fonts Used</vt:lpstr>
      </vt:variant>
      <vt:variant>
        <vt:i4>7</vt:i4>
      </vt:variant>
      <vt:variant>
        <vt:lpstr>Theme</vt:lpstr>
      </vt:variant>
      <vt:variant>
        <vt:i4>12</vt:i4>
      </vt:variant>
      <vt:variant>
        <vt:lpstr>Slide Titles</vt:lpstr>
      </vt:variant>
      <vt:variant>
        <vt:i4>30</vt:i4>
      </vt:variant>
    </vt:vector>
  </HeadingPairs>
  <TitlesOfParts>
    <vt:vector size="49" baseType="lpstr">
      <vt:lpstr>Andale Mono</vt:lpstr>
      <vt:lpstr>Helvetica</vt:lpstr>
      <vt:lpstr>Webdings</vt:lpstr>
      <vt:lpstr>Times New Roman</vt:lpstr>
      <vt:lpstr>Verdana</vt:lpstr>
      <vt:lpstr>Arial</vt:lpstr>
      <vt:lpstr>Monotype Sorts</vt:lpstr>
      <vt:lpstr>USHE</vt:lpstr>
      <vt:lpstr>USHE_slide options</vt:lpstr>
      <vt:lpstr>os-8</vt:lpstr>
      <vt:lpstr>os-8</vt:lpstr>
      <vt:lpstr>os-8</vt:lpstr>
      <vt:lpstr>os-8</vt:lpstr>
      <vt:lpstr>os-8</vt:lpstr>
      <vt:lpstr>os-8</vt:lpstr>
      <vt:lpstr>os-8</vt:lpstr>
      <vt:lpstr>os-8</vt:lpstr>
      <vt:lpstr>os-8</vt:lpstr>
      <vt:lpstr>USHE_slide options</vt:lpstr>
      <vt:lpstr>Modern Operating Systems</vt:lpstr>
      <vt:lpstr>No Memory Abstraction: Monoprogramming</vt:lpstr>
      <vt:lpstr>No Memory Abstraction: Multiprogramming</vt:lpstr>
      <vt:lpstr>No Memory Abstraction: Multiprogramming</vt:lpstr>
      <vt:lpstr>Address Spaces</vt:lpstr>
      <vt:lpstr>Memory Abstraction</vt:lpstr>
      <vt:lpstr>Base and Limit Registers</vt:lpstr>
      <vt:lpstr>Hardware Address Protection</vt:lpstr>
      <vt:lpstr>Binding of Instructions and Data to Memory</vt:lpstr>
      <vt:lpstr>Multistep Processing of a User Program </vt:lpstr>
      <vt:lpstr>Memory-Management Unit (MMU)</vt:lpstr>
      <vt:lpstr>Dynamic relocation using a relocation register</vt:lpstr>
      <vt:lpstr>Dynamic Relocation: Implementation</vt:lpstr>
      <vt:lpstr>Static vs. Dynamic Linking</vt:lpstr>
      <vt:lpstr>Dynamic Linking (Shared Libraries) Process</vt:lpstr>
      <vt:lpstr>Dynamic Linking (Shared Libraries) Benefits</vt:lpstr>
      <vt:lpstr>What If We Run Out of Memory?</vt:lpstr>
      <vt:lpstr>Swapping</vt:lpstr>
      <vt:lpstr>Swapping (Cont.)</vt:lpstr>
      <vt:lpstr>Swapping: More Concepts</vt:lpstr>
      <vt:lpstr>Swapping (Cont.)</vt:lpstr>
      <vt:lpstr>Improvement: Dynamic Partitions and Swapping</vt:lpstr>
      <vt:lpstr>Improvement: Dynamic Partitions and Swapping</vt:lpstr>
      <vt:lpstr>Memory Management: Bitmaps versus Linked Lists</vt:lpstr>
      <vt:lpstr>Memory Management with Linked Lists</vt:lpstr>
      <vt:lpstr>Memory Allocation Schemes</vt:lpstr>
      <vt:lpstr>Internal vs. External Fragmentation</vt:lpstr>
      <vt:lpstr>Fragmentation (Cont.)</vt:lpstr>
      <vt:lpstr>Compaction</vt:lpstr>
      <vt:lpstr>Modern Operating Systems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Operating Systems, Fifth Edition, Chapter 3</dc:title>
  <dc:subject>Computer Science</dc:subject>
  <dc:creator>Tanenbaum and Bos</dc:creator>
  <cp:keywords/>
  <dc:description>Additional information may be found in the Notes Pane of each slide by pressing F6._x000d_
Alt text for images/equations within table cells have been placed behind the object intentionally to provide a better screen reader user experience._x000d_
This presentation contains code snippets. When listening to code, you may need to go character by character to hear all punctuation symbols.</dc:description>
  <cp:lastModifiedBy>Springer, Tom</cp:lastModifiedBy>
  <cp:revision>531</cp:revision>
  <dcterms:modified xsi:type="dcterms:W3CDTF">2025-10-27T22:32:37Z</dcterms:modified>
</cp:coreProperties>
</file>